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1" r:id="rId2"/>
    <p:sldMasterId id="2147483673" r:id="rId3"/>
    <p:sldMasterId id="2147483685" r:id="rId4"/>
    <p:sldMasterId id="2147483697" r:id="rId5"/>
    <p:sldMasterId id="2147483709" r:id="rId6"/>
    <p:sldMasterId id="2147483721" r:id="rId7"/>
    <p:sldMasterId id="2147483733" r:id="rId8"/>
    <p:sldMasterId id="2147483745" r:id="rId9"/>
    <p:sldMasterId id="2147483769" r:id="rId10"/>
    <p:sldMasterId id="2147483781" r:id="rId11"/>
    <p:sldMasterId id="2147483793" r:id="rId12"/>
    <p:sldMasterId id="2147484093" r:id="rId13"/>
    <p:sldMasterId id="2147484105" r:id="rId14"/>
    <p:sldMasterId id="2147484129" r:id="rId15"/>
    <p:sldMasterId id="2147484681" r:id="rId16"/>
  </p:sldMasterIdLst>
  <p:notesMasterIdLst>
    <p:notesMasterId r:id="rId66"/>
  </p:notesMasterIdLst>
  <p:sldIdLst>
    <p:sldId id="294" r:id="rId17"/>
    <p:sldId id="312" r:id="rId18"/>
    <p:sldId id="259" r:id="rId19"/>
    <p:sldId id="257" r:id="rId20"/>
    <p:sldId id="260" r:id="rId21"/>
    <p:sldId id="261" r:id="rId22"/>
    <p:sldId id="262" r:id="rId23"/>
    <p:sldId id="264" r:id="rId24"/>
    <p:sldId id="265" r:id="rId25"/>
    <p:sldId id="266" r:id="rId26"/>
    <p:sldId id="267" r:id="rId27"/>
    <p:sldId id="270" r:id="rId28"/>
    <p:sldId id="271" r:id="rId29"/>
    <p:sldId id="277" r:id="rId30"/>
    <p:sldId id="269" r:id="rId31"/>
    <p:sldId id="272" r:id="rId32"/>
    <p:sldId id="309" r:id="rId33"/>
    <p:sldId id="273" r:id="rId34"/>
    <p:sldId id="274" r:id="rId35"/>
    <p:sldId id="275" r:id="rId36"/>
    <p:sldId id="299" r:id="rId37"/>
    <p:sldId id="276" r:id="rId38"/>
    <p:sldId id="278" r:id="rId39"/>
    <p:sldId id="296" r:id="rId40"/>
    <p:sldId id="292" r:id="rId41"/>
    <p:sldId id="280" r:id="rId42"/>
    <p:sldId id="281" r:id="rId43"/>
    <p:sldId id="282" r:id="rId44"/>
    <p:sldId id="297" r:id="rId45"/>
    <p:sldId id="283" r:id="rId46"/>
    <p:sldId id="313" r:id="rId47"/>
    <p:sldId id="286" r:id="rId48"/>
    <p:sldId id="285" r:id="rId49"/>
    <p:sldId id="287" r:id="rId50"/>
    <p:sldId id="289" r:id="rId51"/>
    <p:sldId id="290" r:id="rId52"/>
    <p:sldId id="300" r:id="rId53"/>
    <p:sldId id="303" r:id="rId54"/>
    <p:sldId id="304" r:id="rId55"/>
    <p:sldId id="305" r:id="rId56"/>
    <p:sldId id="291" r:id="rId57"/>
    <p:sldId id="306" r:id="rId58"/>
    <p:sldId id="263" r:id="rId59"/>
    <p:sldId id="268" r:id="rId60"/>
    <p:sldId id="307" r:id="rId61"/>
    <p:sldId id="308" r:id="rId62"/>
    <p:sldId id="310" r:id="rId63"/>
    <p:sldId id="311" r:id="rId64"/>
    <p:sldId id="314" r:id="rId65"/>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Arial Rounded MT Bold" pitchFamily="34" charset="0"/>
        <a:ea typeface="+mn-ea"/>
        <a:cs typeface="+mn-cs"/>
      </a:defRPr>
    </a:lvl1pPr>
    <a:lvl2pPr marL="457200" algn="l" rtl="0" eaLnBrk="0" fontAlgn="base" hangingPunct="0">
      <a:spcBef>
        <a:spcPct val="0"/>
      </a:spcBef>
      <a:spcAft>
        <a:spcPct val="0"/>
      </a:spcAft>
      <a:defRPr sz="3600" kern="1200">
        <a:solidFill>
          <a:schemeClr val="tx1"/>
        </a:solidFill>
        <a:latin typeface="Arial Rounded MT Bold" pitchFamily="34" charset="0"/>
        <a:ea typeface="+mn-ea"/>
        <a:cs typeface="+mn-cs"/>
      </a:defRPr>
    </a:lvl2pPr>
    <a:lvl3pPr marL="914400" algn="l" rtl="0" eaLnBrk="0" fontAlgn="base" hangingPunct="0">
      <a:spcBef>
        <a:spcPct val="0"/>
      </a:spcBef>
      <a:spcAft>
        <a:spcPct val="0"/>
      </a:spcAft>
      <a:defRPr sz="3600" kern="1200">
        <a:solidFill>
          <a:schemeClr val="tx1"/>
        </a:solidFill>
        <a:latin typeface="Arial Rounded MT Bold"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Arial Rounded MT Bold"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Arial Rounded MT Bold" pitchFamily="34" charset="0"/>
        <a:ea typeface="+mn-ea"/>
        <a:cs typeface="+mn-cs"/>
      </a:defRPr>
    </a:lvl5pPr>
    <a:lvl6pPr marL="2286000" algn="l" defTabSz="914400" rtl="0" eaLnBrk="1" latinLnBrk="0" hangingPunct="1">
      <a:defRPr sz="3600" kern="1200">
        <a:solidFill>
          <a:schemeClr val="tx1"/>
        </a:solidFill>
        <a:latin typeface="Arial Rounded MT Bold" pitchFamily="34" charset="0"/>
        <a:ea typeface="+mn-ea"/>
        <a:cs typeface="+mn-cs"/>
      </a:defRPr>
    </a:lvl6pPr>
    <a:lvl7pPr marL="2743200" algn="l" defTabSz="914400" rtl="0" eaLnBrk="1" latinLnBrk="0" hangingPunct="1">
      <a:defRPr sz="3600" kern="1200">
        <a:solidFill>
          <a:schemeClr val="tx1"/>
        </a:solidFill>
        <a:latin typeface="Arial Rounded MT Bold" pitchFamily="34" charset="0"/>
        <a:ea typeface="+mn-ea"/>
        <a:cs typeface="+mn-cs"/>
      </a:defRPr>
    </a:lvl7pPr>
    <a:lvl8pPr marL="3200400" algn="l" defTabSz="914400" rtl="0" eaLnBrk="1" latinLnBrk="0" hangingPunct="1">
      <a:defRPr sz="3600" kern="1200">
        <a:solidFill>
          <a:schemeClr val="tx1"/>
        </a:solidFill>
        <a:latin typeface="Arial Rounded MT Bold" pitchFamily="34" charset="0"/>
        <a:ea typeface="+mn-ea"/>
        <a:cs typeface="+mn-cs"/>
      </a:defRPr>
    </a:lvl8pPr>
    <a:lvl9pPr marL="3657600" algn="l" defTabSz="914400" rtl="0" eaLnBrk="1" latinLnBrk="0" hangingPunct="1">
      <a:defRPr sz="3600"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6" d="100"/>
          <a:sy n="66" d="100"/>
        </p:scale>
        <p:origin x="8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viewProps" Target="viewProps.xml"/><Relationship Id="rId7" Type="http://schemas.openxmlformats.org/officeDocument/2006/relationships/slideMaster" Target="slideMasters/slideMaster7.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presProps" Target="presProp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42C0655-831C-4769-B7FB-03A0C699DE6F}" type="datetimeFigureOut">
              <a:rPr lang="en-US"/>
              <a:pPr>
                <a:defRPr/>
              </a:pPr>
              <a:t>6/15/2017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6215688-12A8-4D4F-BA1E-BB1E8E3132C7}" type="slidenum">
              <a:rPr lang="en-US"/>
              <a:pPr>
                <a:defRPr/>
              </a:pPr>
              <a:t>‹#›</a:t>
            </a:fld>
            <a:endParaRPr lang="en-US"/>
          </a:p>
        </p:txBody>
      </p:sp>
    </p:spTree>
    <p:extLst>
      <p:ext uri="{BB962C8B-B14F-4D97-AF65-F5344CB8AC3E}">
        <p14:creationId xmlns:p14="http://schemas.microsoft.com/office/powerpoint/2010/main" val="2122414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slide to activate students prior knowledge. The teacher can pose the questions to the class, individual students, or let the students pair up to answer the questions. The teacher should not spend more than 5 minutes on the slide. When ready, the teacher can click the mouse to show the answers.</a:t>
            </a:r>
          </a:p>
          <a:p>
            <a:endParaRPr lang="en-US"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EF3137DF-621D-49BD-ADF0-24A18959E844}" type="slidenum">
              <a:rPr lang="en-US" altLang="en-US" sz="1200" smtClean="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2C618957-2B92-4845-AA3A-7A98F27B79CE}" type="slidenum">
              <a:rPr lang="en-US" altLang="en-US" sz="1200" smtClean="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0696E922-E87C-4B48-A520-6A774909930B}" type="slidenum">
              <a:rPr lang="en-US" altLang="en-US" sz="1200" smtClean="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A035E787-9251-4F44-A443-8B112E285B39}" type="slidenum">
              <a:rPr lang="en-US" altLang="en-US" sz="1200" smtClean="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1E3AF617-8AEC-4060-882C-867CD2DB2EAC}" type="slidenum">
              <a:rPr lang="en-US" altLang="en-US" sz="1200" smtClean="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illustration on the slide to provide an example of how opposite charges attract</a:t>
            </a:r>
          </a:p>
          <a:p>
            <a:endParaRPr lang="en-US"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2736CFF2-9646-41A3-8E96-585183F03CC3}" type="slidenum">
              <a:rPr lang="en-US" altLang="en-US" sz="1200" smtClean="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10090056-BA92-4CB4-9240-3BB0C9B587B1}" type="slidenum">
              <a:rPr lang="en-US" altLang="en-US" sz="1200" smtClean="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this slide to reinforce how like and opposite charges react. The teacher can pose the questions to the class, individual students, or let the students pair up to answer the questions. The teacher should not spend more than a few minutes on the slide. When ready, the teacher can click the mouse to show the answers.</a:t>
            </a:r>
          </a:p>
          <a:p>
            <a:endParaRPr lang="en-US" altLang="en-US"/>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5FFF11E2-814C-4126-82FA-61868A8119C7}" type="slidenum">
              <a:rPr lang="en-US" altLang="en-US" sz="1200" smtClean="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slide to activate making an electroscope.(on the resource page and optional)</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F5729B05-3E7C-46F7-8F1C-4B0BADE0C7DF}" type="slidenum">
              <a:rPr lang="en-US" altLang="en-US" sz="1200" smtClean="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1DAF0779-BF1E-44B7-9C01-E453374EF017}" type="slidenum">
              <a:rPr lang="en-US" altLang="en-US" sz="1200" smtClean="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A693AF4B-82C3-46BB-A574-66A93C162D61}" type="slidenum">
              <a:rPr lang="en-US" altLang="en-US" sz="1200" smtClean="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introduce the essential question and the standard that aligns to the essential question</a:t>
            </a:r>
          </a:p>
          <a:p>
            <a:endParaRPr lang="en-US" altLang="en-US"/>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6CB000C7-6892-4B27-9D91-B601DC7D43EB}" type="slidenum">
              <a:rPr lang="en-US" altLang="en-US" sz="1200" smtClean="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Instructional Approach(s): The teacher should present the illustration and information on the slide  while the students record the important information on their notes. Teacher may include student involvement in labeling the charges, forces, and fields. Click the mouse to show the answers. </a:t>
            </a:r>
          </a:p>
          <a:p>
            <a:pPr eaLnBrk="1" hangingPunct="1">
              <a:spcBef>
                <a:spcPct val="0"/>
              </a:spcBef>
            </a:pPr>
            <a:endParaRPr lang="en-US" altLang="en-US"/>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95B98AAD-1B8D-4DA2-84AB-0ED5C6D22163}" type="slidenum">
              <a:rPr lang="en-US" altLang="en-US" sz="1200" smtClean="0"/>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Formative assessment. Each student should complete the assessment. The teacher should use the assessment to determine the level of student mastery and if differentiation is needed.</a:t>
            </a:r>
          </a:p>
          <a:p>
            <a:endParaRPr lang="en-US" altLang="en-US"/>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E8928C62-3ACF-4131-91FF-6269BC5B1EC0}" type="slidenum">
              <a:rPr lang="en-US" altLang="en-US" sz="1200" smtClean="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B6450468-D753-433D-BF77-3826C114B6C5}" type="slidenum">
              <a:rPr lang="en-US" altLang="en-US" sz="1200" smtClean="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Instructional Approach(s): The teacher should present the information on the slide while the students record the important information on their notes</a:t>
            </a:r>
          </a:p>
          <a:p>
            <a:pPr eaLnBrk="1" hangingPunct="1">
              <a:spcBef>
                <a:spcPct val="0"/>
              </a:spcBef>
            </a:pPr>
            <a:endParaRPr lang="en-US" altLang="en-US"/>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4B98017B-F36D-42D7-8EED-FEB45E5F9E3F}" type="slidenum">
              <a:rPr lang="en-US" altLang="en-US" sz="1200" smtClean="0"/>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Instructional Approach(s): The teacher should use this slide to reinforce the transfer. The teacher can pose the questions to the class, individual students, or let the students pair up to answer the questions. The teacher should not spend more than a few minutes on the slide. When ready, the teacher can click the mouse to show the answers.</a:t>
            </a:r>
          </a:p>
          <a:p>
            <a:pPr eaLnBrk="1" hangingPunct="1">
              <a:spcBef>
                <a:spcPct val="0"/>
              </a:spcBef>
            </a:pPr>
            <a:endParaRPr lang="en-US" altLang="en-US"/>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E3B68055-3427-4F42-B19B-F3F52D61E4ED}" type="slidenum">
              <a:rPr lang="en-US" altLang="en-US" sz="1200" smtClean="0">
                <a:solidFill>
                  <a:srgbClr val="000000"/>
                </a:solidFill>
              </a:rPr>
              <a:pPr/>
              <a:t>24</a:t>
            </a:fld>
            <a:endParaRPr lang="en-US" alt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this slide to introduce the worksheet for practice and reinforcement.(on resource page)</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8D1E40A8-1C5B-41F8-AF47-2EEFF31AC0B4}" type="slidenum">
              <a:rPr lang="en-US" altLang="en-US" sz="1200" smtClean="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D2C2A1E6-C625-49AB-9C03-63CBCAD0B921}" type="slidenum">
              <a:rPr lang="en-US" altLang="en-US" sz="1200" smtClean="0"/>
              <a:pPr/>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this slide to reinforce electron transfer by friction. The teacher can pose the questions to the class, individual students, or let the students pair up to answer the questions. The teacher should not spend more than a few minutes on the slide. When ready, the teacher can click the mouse to show the answers.</a:t>
            </a:r>
          </a:p>
          <a:p>
            <a:endParaRPr lang="en-US" altLang="en-US"/>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1219DD2B-9892-4694-BAED-990011C07CC4}" type="slidenum">
              <a:rPr lang="en-US" altLang="en-US" sz="1200" smtClean="0"/>
              <a:pPr/>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ACE131B0-21D5-400E-8132-C478F097251F}" type="slidenum">
              <a:rPr lang="en-US" altLang="en-US" sz="1200" smtClean="0"/>
              <a:pPr/>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this slide to reinforce electron transfer by conduction. The teacher can the Van de Graaff and the youtube video to provide real life examples. </a:t>
            </a:r>
            <a:endParaRPr lang="en-US" altLang="en-US" b="1"/>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225F4A69-5F38-407B-A643-0F4B9EC34978}" type="slidenum">
              <a:rPr lang="en-US" altLang="en-US" sz="1200" smtClean="0"/>
              <a:pPr/>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introduce the standard that aligns to the essential question and explain “exert”.</a:t>
            </a:r>
          </a:p>
          <a:p>
            <a:endParaRPr lang="en-US" alt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D05BA53C-B120-4C79-9F3C-7FCEB080E35C}" type="slidenum">
              <a:rPr lang="en-US" altLang="en-US" sz="1200" smtClean="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 Teacher can use the youtube video to provide an example of induction. </a:t>
            </a:r>
          </a:p>
          <a:p>
            <a:endParaRPr lang="en-US" altLang="en-US"/>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8509DA11-034B-4758-9781-B6CF5AE3FDA5}" type="slidenum">
              <a:rPr lang="en-US" altLang="en-US" sz="1200" smtClean="0"/>
              <a:pPr/>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this slide to reinforce electron transfer by induction. </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7218AFAD-728F-4AC2-BAC4-06EAAE430A96}" type="slidenum">
              <a:rPr lang="en-US" altLang="en-US" sz="1200" smtClean="0"/>
              <a:pPr/>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this slide to introduce static electricity. The teacher can pose the questions to the class, individual students, or let the students pair up to answer the questions. The teacher should not spend more than a few minutes on the slide. When ready, the teacher can click the mouse to show the answers.</a:t>
            </a:r>
          </a:p>
          <a:p>
            <a:endParaRPr lang="en-US" altLang="en-US"/>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39F57B33-EB5C-4E4C-9ADB-6AACAA05E8C2}" type="slidenum">
              <a:rPr lang="en-US" altLang="en-US" sz="1200" smtClean="0"/>
              <a:pPr/>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this slide to provide information to students and for them to write in their notes. </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E51DCAC7-0F84-48FB-B006-40DBF7780F42}" type="slidenum">
              <a:rPr lang="en-US" altLang="en-US" sz="1200" smtClean="0"/>
              <a:pPr/>
              <a:t>33</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this slide to provide more information and example to about static electricity</a:t>
            </a:r>
          </a:p>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A31B7529-000A-41C4-B008-D89C766AA6A9}" type="slidenum">
              <a:rPr lang="en-US" altLang="en-US" sz="1200" smtClean="0"/>
              <a:pPr/>
              <a:t>34</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952BD42A-1115-4E66-B568-1D4E2F3E8BCF}" type="slidenum">
              <a:rPr lang="en-US" altLang="en-US" sz="1200" smtClean="0"/>
              <a:pPr/>
              <a:t>35</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0D64541A-5BE9-43A4-9336-FE944873274F}" type="slidenum">
              <a:rPr lang="en-US" altLang="en-US" sz="1200" smtClean="0"/>
              <a:pPr/>
              <a:t>36</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 Teacher should use the links to provide other examples of static electricity</a:t>
            </a:r>
          </a:p>
          <a:p>
            <a:endParaRPr lang="en-US" altLang="en-US"/>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C89FDDE5-9B3E-4FF4-B7C7-E8CD9ED8711A}" type="slidenum">
              <a:rPr lang="en-US" altLang="en-US" sz="1200" smtClean="0"/>
              <a:pPr/>
              <a:t>37</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DC685479-6673-4D38-994F-05B96C164867}" type="slidenum">
              <a:rPr lang="en-US" altLang="en-US" sz="1200" smtClean="0"/>
              <a:pPr/>
              <a:t>43</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66ED49BE-6917-4505-9571-1F42F0A26892}" type="slidenum">
              <a:rPr lang="en-US" altLang="en-US" sz="1200" smtClean="0"/>
              <a:pPr/>
              <a:t>44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can pose the questions to the class and let the students pair up to answer the questions. The teacher should not spend more than a few minutes on the slide. When ready, the teacher can click the mouse to show the answers. The teacher should present the information on the slide while the students record the important information on their notes</a:t>
            </a:r>
          </a:p>
          <a:p>
            <a:endParaRPr lang="en-US"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57D26EB5-6F51-4B28-8857-13D04E9A2991}" type="slidenum">
              <a:rPr lang="en-US" altLang="en-US" sz="1200" smtClean="0"/>
              <a:pPr/>
              <a:t>4</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can pose the questions to the class, individual students, or let the students pair up to answer the questions. The teacher should not spend more than a few minutes on the slide. When ready, the teacher can click the mouse to show the answers.</a:t>
            </a:r>
          </a:p>
          <a:p>
            <a:endParaRPr lang="en-US" altLang="en-US"/>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25E7433B-92AB-481B-B50A-565A77BCF7A2}" type="slidenum">
              <a:rPr lang="en-US" altLang="en-US" sz="1200" smtClean="0"/>
              <a:pPr/>
              <a:t>45</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this slide to introduce electron interview activity(on resource page)</a:t>
            </a:r>
          </a:p>
          <a:p>
            <a:endParaRPr lang="en-US" altLang="en-US"/>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52CCA8EA-FF56-4660-8472-59DF5662FA33}" type="slidenum">
              <a:rPr lang="en-US" altLang="en-US" sz="1200" smtClean="0"/>
              <a:pPr/>
              <a:t>47</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this slide to introduce electron illustrations activity(on resource page)</a:t>
            </a:r>
          </a:p>
          <a:p>
            <a:endParaRPr lang="en-US" altLang="en-US"/>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6B0271F0-3107-48F5-B8E9-100BF123B48B}" type="slidenum">
              <a:rPr lang="en-US" altLang="en-US" sz="1200" smtClean="0"/>
              <a:pPr/>
              <a:t>48</a:t>
            </a:fld>
            <a:endParaRPr lang="en-US"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Formative assessment. Each student should complete the summarizer. The teacher should use the summarizer to determine the level of student mastery and if differentiation is needed.</a:t>
            </a:r>
          </a:p>
          <a:p>
            <a:endParaRPr lang="en-US" altLang="en-US"/>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9F1CE6A6-1116-49AD-8C50-7351A69A8CC2}" type="slidenum">
              <a:rPr lang="en-US" altLang="en-US" sz="1200" smtClean="0"/>
              <a:pPr/>
              <a:t>49</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8F604A98-A69A-422D-B0EC-6E0F230FF1EC}" type="slidenum">
              <a:rPr lang="en-US" altLang="en-US" sz="1200" smtClean="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E31F1DF3-A634-4866-B3D4-03437C0C3F23}" type="slidenum">
              <a:rPr lang="en-US" altLang="en-US" sz="1200" smtClean="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8F501AD6-B7B8-4ABF-8E8C-A92553B092C1}" type="slidenum">
              <a:rPr lang="en-US" altLang="en-US" sz="1200" smtClean="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996B14F9-F220-4BC7-B9FC-C63360166F00}" type="slidenum">
              <a:rPr lang="en-US" altLang="en-US" sz="1200" smtClean="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fld id="{AD535AB7-380C-4366-A814-C3FBBBC54587}" type="slidenum">
              <a:rPr lang="en-US" altLang="en-US" sz="1200" smtClean="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92420044-1E5C-41E5-A75A-D0E09C7BE9CB}" type="slidenum">
              <a:rPr lang="en-US"/>
              <a:pPr>
                <a:defRPr/>
              </a:pPr>
              <a:t>‹#›</a:t>
            </a:fld>
            <a:endParaRPr lang="en-US"/>
          </a:p>
        </p:txBody>
      </p:sp>
    </p:spTree>
    <p:extLst>
      <p:ext uri="{BB962C8B-B14F-4D97-AF65-F5344CB8AC3E}">
        <p14:creationId xmlns:p14="http://schemas.microsoft.com/office/powerpoint/2010/main" val="182597556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5DC39D-9834-4B2D-88F9-4CD56BBDD4A9}" type="slidenum">
              <a:rPr lang="en-US"/>
              <a:pPr>
                <a:defRPr/>
              </a:pPr>
              <a:t>‹#›</a:t>
            </a:fld>
            <a:endParaRPr lang="en-US"/>
          </a:p>
        </p:txBody>
      </p:sp>
    </p:spTree>
    <p:extLst>
      <p:ext uri="{BB962C8B-B14F-4D97-AF65-F5344CB8AC3E}">
        <p14:creationId xmlns:p14="http://schemas.microsoft.com/office/powerpoint/2010/main" val="1568249219"/>
      </p:ext>
    </p:extLst>
  </p:cSld>
  <p:clrMapOvr>
    <a:masterClrMapping/>
  </p:clrMapOvr>
  <p:transition spd="slow">
    <p:blinds dir="ver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7374A79C-80FB-4D50-8FBF-239750369EF0}" type="slidenum">
              <a:rPr lang="en-US"/>
              <a:pPr>
                <a:defRPr/>
              </a:pPr>
              <a:t>‹#›</a:t>
            </a:fld>
            <a:endParaRPr lang="en-US"/>
          </a:p>
        </p:txBody>
      </p:sp>
    </p:spTree>
    <p:extLst>
      <p:ext uri="{BB962C8B-B14F-4D97-AF65-F5344CB8AC3E}">
        <p14:creationId xmlns:p14="http://schemas.microsoft.com/office/powerpoint/2010/main" val="152660484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00E3EF-DBF9-4BBA-8F0C-4F1BC82F360D}" type="slidenum">
              <a:rPr lang="en-US"/>
              <a:pPr>
                <a:defRPr/>
              </a:pPr>
              <a:t>‹#›</a:t>
            </a:fld>
            <a:endParaRPr lang="en-US"/>
          </a:p>
        </p:txBody>
      </p:sp>
    </p:spTree>
    <p:extLst>
      <p:ext uri="{BB962C8B-B14F-4D97-AF65-F5344CB8AC3E}">
        <p14:creationId xmlns:p14="http://schemas.microsoft.com/office/powerpoint/2010/main" val="2954418360"/>
      </p:ext>
    </p:extLst>
  </p:cSld>
  <p:clrMapOvr>
    <a:masterClrMapping/>
  </p:clrMapOvr>
  <p:transition spd="slow">
    <p:blinds dir="ver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078EE-5E0B-4A7C-B0F8-D4F5B11613C1}" type="slidenum">
              <a:rPr lang="en-US"/>
              <a:pPr>
                <a:defRPr/>
              </a:pPr>
              <a:t>‹#›</a:t>
            </a:fld>
            <a:endParaRPr lang="en-US"/>
          </a:p>
        </p:txBody>
      </p:sp>
    </p:spTree>
    <p:extLst>
      <p:ext uri="{BB962C8B-B14F-4D97-AF65-F5344CB8AC3E}">
        <p14:creationId xmlns:p14="http://schemas.microsoft.com/office/powerpoint/2010/main" val="1457162256"/>
      </p:ext>
    </p:extLst>
  </p:cSld>
  <p:clrMapOvr>
    <a:masterClrMapping/>
  </p:clrMapOvr>
  <p:transition spd="slow">
    <p:blinds dir="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4788BE-4A08-4058-BE2F-50D891E65404}" type="slidenum">
              <a:rPr lang="en-US"/>
              <a:pPr>
                <a:defRPr/>
              </a:pPr>
              <a:t>‹#›</a:t>
            </a:fld>
            <a:endParaRPr lang="en-US"/>
          </a:p>
        </p:txBody>
      </p:sp>
    </p:spTree>
    <p:extLst>
      <p:ext uri="{BB962C8B-B14F-4D97-AF65-F5344CB8AC3E}">
        <p14:creationId xmlns:p14="http://schemas.microsoft.com/office/powerpoint/2010/main" val="693716581"/>
      </p:ext>
    </p:extLst>
  </p:cSld>
  <p:clrMapOvr>
    <a:masterClrMapping/>
  </p:clrMapOvr>
  <p:transition spd="slow">
    <p:blinds dir="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2F6E09-8B10-48C8-B726-76297A64F500}" type="slidenum">
              <a:rPr lang="en-US"/>
              <a:pPr>
                <a:defRPr/>
              </a:pPr>
              <a:t>‹#›</a:t>
            </a:fld>
            <a:endParaRPr lang="en-US"/>
          </a:p>
        </p:txBody>
      </p:sp>
    </p:spTree>
    <p:extLst>
      <p:ext uri="{BB962C8B-B14F-4D97-AF65-F5344CB8AC3E}">
        <p14:creationId xmlns:p14="http://schemas.microsoft.com/office/powerpoint/2010/main" val="4030523860"/>
      </p:ext>
    </p:extLst>
  </p:cSld>
  <p:clrMapOvr>
    <a:masterClrMapping/>
  </p:clrMapOvr>
  <p:transition spd="slow">
    <p:blinds dir="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EBCBD0F-191A-47FA-95E9-0F6454E7FD5D}" type="slidenum">
              <a:rPr lang="en-US"/>
              <a:pPr>
                <a:defRPr/>
              </a:pPr>
              <a:t>‹#›</a:t>
            </a:fld>
            <a:endParaRPr lang="en-US"/>
          </a:p>
        </p:txBody>
      </p:sp>
    </p:spTree>
    <p:extLst>
      <p:ext uri="{BB962C8B-B14F-4D97-AF65-F5344CB8AC3E}">
        <p14:creationId xmlns:p14="http://schemas.microsoft.com/office/powerpoint/2010/main" val="1195982729"/>
      </p:ext>
    </p:extLst>
  </p:cSld>
  <p:clrMapOvr>
    <a:masterClrMapping/>
  </p:clrMapOvr>
  <p:transition spd="slow">
    <p:blinds dir="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0F1044-71DA-46FA-8DC5-EE10817BAA4F}" type="slidenum">
              <a:rPr lang="en-US"/>
              <a:pPr>
                <a:defRPr/>
              </a:pPr>
              <a:t>‹#›</a:t>
            </a:fld>
            <a:endParaRPr lang="en-US"/>
          </a:p>
        </p:txBody>
      </p:sp>
    </p:spTree>
    <p:extLst>
      <p:ext uri="{BB962C8B-B14F-4D97-AF65-F5344CB8AC3E}">
        <p14:creationId xmlns:p14="http://schemas.microsoft.com/office/powerpoint/2010/main" val="4163184432"/>
      </p:ext>
    </p:extLst>
  </p:cSld>
  <p:clrMapOvr>
    <a:masterClrMapping/>
  </p:clrMapOvr>
  <p:transition spd="slow">
    <p:blinds dir="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BF65E9-E68B-42D9-B9B2-5CBDAE45BD6D}" type="slidenum">
              <a:rPr lang="en-US"/>
              <a:pPr>
                <a:defRPr/>
              </a:pPr>
              <a:t>‹#›</a:t>
            </a:fld>
            <a:endParaRPr lang="en-US"/>
          </a:p>
        </p:txBody>
      </p:sp>
    </p:spTree>
    <p:extLst>
      <p:ext uri="{BB962C8B-B14F-4D97-AF65-F5344CB8AC3E}">
        <p14:creationId xmlns:p14="http://schemas.microsoft.com/office/powerpoint/2010/main" val="2073044255"/>
      </p:ext>
    </p:extLst>
  </p:cSld>
  <p:clrMapOvr>
    <a:masterClrMapping/>
  </p:clrMapOvr>
  <p:transition spd="slow">
    <p:blinds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6EFE21-87AF-41AD-AC82-AEB99D6D2F3A}" type="slidenum">
              <a:rPr lang="en-US"/>
              <a:pPr>
                <a:defRPr/>
              </a:pPr>
              <a:t>‹#›</a:t>
            </a:fld>
            <a:endParaRPr lang="en-US"/>
          </a:p>
        </p:txBody>
      </p:sp>
    </p:spTree>
    <p:extLst>
      <p:ext uri="{BB962C8B-B14F-4D97-AF65-F5344CB8AC3E}">
        <p14:creationId xmlns:p14="http://schemas.microsoft.com/office/powerpoint/2010/main" val="3436697235"/>
      </p:ext>
    </p:extLst>
  </p:cSld>
  <p:clrMapOvr>
    <a:masterClrMapping/>
  </p:clrMapOvr>
  <p:transition spd="slow">
    <p:blinds dir="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556792-D73C-48F6-9F55-E5E2D838060E}" type="slidenum">
              <a:rPr lang="en-US"/>
              <a:pPr>
                <a:defRPr/>
              </a:pPr>
              <a:t>‹#›</a:t>
            </a:fld>
            <a:endParaRPr lang="en-US"/>
          </a:p>
        </p:txBody>
      </p:sp>
    </p:spTree>
    <p:extLst>
      <p:ext uri="{BB962C8B-B14F-4D97-AF65-F5344CB8AC3E}">
        <p14:creationId xmlns:p14="http://schemas.microsoft.com/office/powerpoint/2010/main" val="2413770026"/>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644E4A-A830-4127-B04B-1AD7913F066E}" type="slidenum">
              <a:rPr lang="en-US"/>
              <a:pPr>
                <a:defRPr/>
              </a:pPr>
              <a:t>‹#›</a:t>
            </a:fld>
            <a:endParaRPr lang="en-US"/>
          </a:p>
        </p:txBody>
      </p:sp>
    </p:spTree>
    <p:extLst>
      <p:ext uri="{BB962C8B-B14F-4D97-AF65-F5344CB8AC3E}">
        <p14:creationId xmlns:p14="http://schemas.microsoft.com/office/powerpoint/2010/main" val="415905063"/>
      </p:ext>
    </p:extLst>
  </p:cSld>
  <p:clrMapOvr>
    <a:masterClrMapping/>
  </p:clrMapOvr>
  <p:transition spd="slow">
    <p:blinds dir="ver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D99CE0-4C38-458E-B19A-EAC24430E30B}" type="slidenum">
              <a:rPr lang="en-US"/>
              <a:pPr>
                <a:defRPr/>
              </a:pPr>
              <a:t>‹#›</a:t>
            </a:fld>
            <a:endParaRPr lang="en-US"/>
          </a:p>
        </p:txBody>
      </p:sp>
    </p:spTree>
    <p:extLst>
      <p:ext uri="{BB962C8B-B14F-4D97-AF65-F5344CB8AC3E}">
        <p14:creationId xmlns:p14="http://schemas.microsoft.com/office/powerpoint/2010/main" val="2242095659"/>
      </p:ext>
    </p:extLst>
  </p:cSld>
  <p:clrMapOvr>
    <a:masterClrMapping/>
  </p:clrMapOvr>
  <p:transition spd="slow">
    <p:blinds dir="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88312739-2178-4E44-8BE4-2FB5DA6F9681}" type="slidenum">
              <a:rPr lang="en-US"/>
              <a:pPr>
                <a:defRPr/>
              </a:pPr>
              <a:t>‹#›</a:t>
            </a:fld>
            <a:endParaRPr lang="en-US"/>
          </a:p>
        </p:txBody>
      </p:sp>
    </p:spTree>
    <p:extLst>
      <p:ext uri="{BB962C8B-B14F-4D97-AF65-F5344CB8AC3E}">
        <p14:creationId xmlns:p14="http://schemas.microsoft.com/office/powerpoint/2010/main" val="241565246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49EC3B-BF8B-4573-BAD9-AD7B3353F905}" type="slidenum">
              <a:rPr lang="en-US"/>
              <a:pPr>
                <a:defRPr/>
              </a:pPr>
              <a:t>‹#›</a:t>
            </a:fld>
            <a:endParaRPr lang="en-US"/>
          </a:p>
        </p:txBody>
      </p:sp>
    </p:spTree>
    <p:extLst>
      <p:ext uri="{BB962C8B-B14F-4D97-AF65-F5344CB8AC3E}">
        <p14:creationId xmlns:p14="http://schemas.microsoft.com/office/powerpoint/2010/main" val="3030747400"/>
      </p:ext>
    </p:extLst>
  </p:cSld>
  <p:clrMapOvr>
    <a:masterClrMapping/>
  </p:clrMapOvr>
  <p:transition spd="slow">
    <p:blinds dir="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9979E8-C448-4968-AD7D-C77CA4088A62}" type="slidenum">
              <a:rPr lang="en-US"/>
              <a:pPr>
                <a:defRPr/>
              </a:pPr>
              <a:t>‹#›</a:t>
            </a:fld>
            <a:endParaRPr lang="en-US"/>
          </a:p>
        </p:txBody>
      </p:sp>
    </p:spTree>
    <p:extLst>
      <p:ext uri="{BB962C8B-B14F-4D97-AF65-F5344CB8AC3E}">
        <p14:creationId xmlns:p14="http://schemas.microsoft.com/office/powerpoint/2010/main" val="728434440"/>
      </p:ext>
    </p:extLst>
  </p:cSld>
  <p:clrMapOvr>
    <a:masterClrMapping/>
  </p:clrMapOvr>
  <p:transition spd="slow">
    <p:blinds dir="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5E3259-B898-43A4-8AA8-CBABE2E0EA51}" type="slidenum">
              <a:rPr lang="en-US"/>
              <a:pPr>
                <a:defRPr/>
              </a:pPr>
              <a:t>‹#›</a:t>
            </a:fld>
            <a:endParaRPr lang="en-US"/>
          </a:p>
        </p:txBody>
      </p:sp>
    </p:spTree>
    <p:extLst>
      <p:ext uri="{BB962C8B-B14F-4D97-AF65-F5344CB8AC3E}">
        <p14:creationId xmlns:p14="http://schemas.microsoft.com/office/powerpoint/2010/main" val="2336108020"/>
      </p:ext>
    </p:extLst>
  </p:cSld>
  <p:clrMapOvr>
    <a:masterClrMapping/>
  </p:clrMapOvr>
  <p:transition spd="slow">
    <p:blinds dir="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3B9FB5-96EC-44E0-9043-659F4244F759}" type="slidenum">
              <a:rPr lang="en-US"/>
              <a:pPr>
                <a:defRPr/>
              </a:pPr>
              <a:t>‹#›</a:t>
            </a:fld>
            <a:endParaRPr lang="en-US"/>
          </a:p>
        </p:txBody>
      </p:sp>
    </p:spTree>
    <p:extLst>
      <p:ext uri="{BB962C8B-B14F-4D97-AF65-F5344CB8AC3E}">
        <p14:creationId xmlns:p14="http://schemas.microsoft.com/office/powerpoint/2010/main" val="284706582"/>
      </p:ext>
    </p:extLst>
  </p:cSld>
  <p:clrMapOvr>
    <a:masterClrMapping/>
  </p:clrMapOvr>
  <p:transition spd="slow">
    <p:blinds dir="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EB46D0-4673-49CE-B311-E2110C6112A8}" type="slidenum">
              <a:rPr lang="en-US"/>
              <a:pPr>
                <a:defRPr/>
              </a:pPr>
              <a:t>‹#›</a:t>
            </a:fld>
            <a:endParaRPr lang="en-US"/>
          </a:p>
        </p:txBody>
      </p:sp>
    </p:spTree>
    <p:extLst>
      <p:ext uri="{BB962C8B-B14F-4D97-AF65-F5344CB8AC3E}">
        <p14:creationId xmlns:p14="http://schemas.microsoft.com/office/powerpoint/2010/main" val="3305129543"/>
      </p:ext>
    </p:extLst>
  </p:cSld>
  <p:clrMapOvr>
    <a:masterClrMapping/>
  </p:clrMapOvr>
  <p:transition spd="slow">
    <p:blinds dir="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AB5F47-5998-47C0-8BD2-BA8E8E27B435}" type="slidenum">
              <a:rPr lang="en-US"/>
              <a:pPr>
                <a:defRPr/>
              </a:pPr>
              <a:t>‹#›</a:t>
            </a:fld>
            <a:endParaRPr lang="en-US"/>
          </a:p>
        </p:txBody>
      </p:sp>
    </p:spTree>
    <p:extLst>
      <p:ext uri="{BB962C8B-B14F-4D97-AF65-F5344CB8AC3E}">
        <p14:creationId xmlns:p14="http://schemas.microsoft.com/office/powerpoint/2010/main" val="2805166529"/>
      </p:ext>
    </p:extLst>
  </p:cSld>
  <p:clrMapOvr>
    <a:masterClrMapping/>
  </p:clrMapOvr>
  <p:transition spd="slow">
    <p:blinds dir="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23185F-177D-4ADB-A5E4-B2FA5919E105}" type="slidenum">
              <a:rPr lang="en-US"/>
              <a:pPr>
                <a:defRPr/>
              </a:pPr>
              <a:t>‹#›</a:t>
            </a:fld>
            <a:endParaRPr lang="en-US"/>
          </a:p>
        </p:txBody>
      </p:sp>
    </p:spTree>
    <p:extLst>
      <p:ext uri="{BB962C8B-B14F-4D97-AF65-F5344CB8AC3E}">
        <p14:creationId xmlns:p14="http://schemas.microsoft.com/office/powerpoint/2010/main" val="1016859696"/>
      </p:ext>
    </p:extLst>
  </p:cSld>
  <p:clrMapOvr>
    <a:masterClrMapping/>
  </p:clrMapOvr>
  <p:transition spd="slow">
    <p:blinds dir="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D6B737-45A1-458C-B35A-8AD31C606BE8}" type="slidenum">
              <a:rPr lang="en-US"/>
              <a:pPr>
                <a:defRPr/>
              </a:pPr>
              <a:t>‹#›</a:t>
            </a:fld>
            <a:endParaRPr lang="en-US"/>
          </a:p>
        </p:txBody>
      </p:sp>
    </p:spTree>
    <p:extLst>
      <p:ext uri="{BB962C8B-B14F-4D97-AF65-F5344CB8AC3E}">
        <p14:creationId xmlns:p14="http://schemas.microsoft.com/office/powerpoint/2010/main" val="573491313"/>
      </p:ext>
    </p:extLst>
  </p:cSld>
  <p:clrMapOvr>
    <a:masterClrMapping/>
  </p:clrMapOvr>
  <p:transition spd="slow">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D8476CF8-4711-4A40-8B0F-B45B383215FF}" type="slidenum">
              <a:rPr lang="en-US"/>
              <a:pPr>
                <a:defRPr/>
              </a:pPr>
              <a:t>‹#›</a:t>
            </a:fld>
            <a:endParaRPr lang="en-US"/>
          </a:p>
        </p:txBody>
      </p:sp>
    </p:spTree>
    <p:extLst>
      <p:ext uri="{BB962C8B-B14F-4D97-AF65-F5344CB8AC3E}">
        <p14:creationId xmlns:p14="http://schemas.microsoft.com/office/powerpoint/2010/main" val="164166418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9AB900-36DA-4231-9073-17311B06DBFF}" type="slidenum">
              <a:rPr lang="en-US"/>
              <a:pPr>
                <a:defRPr/>
              </a:pPr>
              <a:t>‹#›</a:t>
            </a:fld>
            <a:endParaRPr lang="en-US"/>
          </a:p>
        </p:txBody>
      </p:sp>
    </p:spTree>
    <p:extLst>
      <p:ext uri="{BB962C8B-B14F-4D97-AF65-F5344CB8AC3E}">
        <p14:creationId xmlns:p14="http://schemas.microsoft.com/office/powerpoint/2010/main" val="3066429760"/>
      </p:ext>
    </p:extLst>
  </p:cSld>
  <p:clrMapOvr>
    <a:masterClrMapping/>
  </p:clrMapOvr>
  <p:transition spd="slow">
    <p:blinds dir="ver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46A398-794C-459C-BF01-DD69DF0B9BEA}" type="slidenum">
              <a:rPr lang="en-US"/>
              <a:pPr>
                <a:defRPr/>
              </a:pPr>
              <a:t>‹#›</a:t>
            </a:fld>
            <a:endParaRPr lang="en-US"/>
          </a:p>
        </p:txBody>
      </p:sp>
    </p:spTree>
    <p:extLst>
      <p:ext uri="{BB962C8B-B14F-4D97-AF65-F5344CB8AC3E}">
        <p14:creationId xmlns:p14="http://schemas.microsoft.com/office/powerpoint/2010/main" val="1335256070"/>
      </p:ext>
    </p:extLst>
  </p:cSld>
  <p:clrMapOvr>
    <a:masterClrMapping/>
  </p:clrMapOvr>
  <p:transition spd="slow">
    <p:blinds dir="ver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771F0C52-D1B8-4D08-9971-B7B979987A31}" type="slidenum">
              <a:rPr lang="en-US"/>
              <a:pPr>
                <a:defRPr/>
              </a:pPr>
              <a:t>‹#›</a:t>
            </a:fld>
            <a:endParaRPr lang="en-US"/>
          </a:p>
        </p:txBody>
      </p:sp>
    </p:spTree>
    <p:extLst>
      <p:ext uri="{BB962C8B-B14F-4D97-AF65-F5344CB8AC3E}">
        <p14:creationId xmlns:p14="http://schemas.microsoft.com/office/powerpoint/2010/main" val="218242330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81FDE3-0F27-4023-BAD1-360B09603A82}" type="slidenum">
              <a:rPr lang="en-US"/>
              <a:pPr>
                <a:defRPr/>
              </a:pPr>
              <a:t>‹#›</a:t>
            </a:fld>
            <a:endParaRPr lang="en-US"/>
          </a:p>
        </p:txBody>
      </p:sp>
    </p:spTree>
    <p:extLst>
      <p:ext uri="{BB962C8B-B14F-4D97-AF65-F5344CB8AC3E}">
        <p14:creationId xmlns:p14="http://schemas.microsoft.com/office/powerpoint/2010/main" val="2889310589"/>
      </p:ext>
    </p:extLst>
  </p:cSld>
  <p:clrMapOvr>
    <a:masterClrMapping/>
  </p:clrMapOvr>
  <p:transition spd="slow">
    <p:blinds dir="ver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6F863F-58DA-4E59-9532-356FCD5138AA}" type="slidenum">
              <a:rPr lang="en-US"/>
              <a:pPr>
                <a:defRPr/>
              </a:pPr>
              <a:t>‹#›</a:t>
            </a:fld>
            <a:endParaRPr lang="en-US"/>
          </a:p>
        </p:txBody>
      </p:sp>
    </p:spTree>
    <p:extLst>
      <p:ext uri="{BB962C8B-B14F-4D97-AF65-F5344CB8AC3E}">
        <p14:creationId xmlns:p14="http://schemas.microsoft.com/office/powerpoint/2010/main" val="1057830043"/>
      </p:ext>
    </p:extLst>
  </p:cSld>
  <p:clrMapOvr>
    <a:masterClrMapping/>
  </p:clrMapOvr>
  <p:transition spd="slow">
    <p:blinds dir="ver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613894-E541-4626-BFC9-3980AA14CC76}" type="slidenum">
              <a:rPr lang="en-US"/>
              <a:pPr>
                <a:defRPr/>
              </a:pPr>
              <a:t>‹#›</a:t>
            </a:fld>
            <a:endParaRPr lang="en-US"/>
          </a:p>
        </p:txBody>
      </p:sp>
    </p:spTree>
    <p:extLst>
      <p:ext uri="{BB962C8B-B14F-4D97-AF65-F5344CB8AC3E}">
        <p14:creationId xmlns:p14="http://schemas.microsoft.com/office/powerpoint/2010/main" val="1230783206"/>
      </p:ext>
    </p:extLst>
  </p:cSld>
  <p:clrMapOvr>
    <a:masterClrMapping/>
  </p:clrMapOvr>
  <p:transition spd="slow">
    <p:blinds dir="ver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1F7500-AB34-40CA-A5FD-8BEA6C7378E7}" type="slidenum">
              <a:rPr lang="en-US"/>
              <a:pPr>
                <a:defRPr/>
              </a:pPr>
              <a:t>‹#›</a:t>
            </a:fld>
            <a:endParaRPr lang="en-US"/>
          </a:p>
        </p:txBody>
      </p:sp>
    </p:spTree>
    <p:extLst>
      <p:ext uri="{BB962C8B-B14F-4D97-AF65-F5344CB8AC3E}">
        <p14:creationId xmlns:p14="http://schemas.microsoft.com/office/powerpoint/2010/main" val="1989141237"/>
      </p:ext>
    </p:extLst>
  </p:cSld>
  <p:clrMapOvr>
    <a:masterClrMapping/>
  </p:clrMapOvr>
  <p:transition spd="slow">
    <p:blinds dir="vert"/>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5CA302-43D2-4991-8886-2B285B6FAA54}" type="slidenum">
              <a:rPr lang="en-US"/>
              <a:pPr>
                <a:defRPr/>
              </a:pPr>
              <a:t>‹#›</a:t>
            </a:fld>
            <a:endParaRPr lang="en-US"/>
          </a:p>
        </p:txBody>
      </p:sp>
    </p:spTree>
    <p:extLst>
      <p:ext uri="{BB962C8B-B14F-4D97-AF65-F5344CB8AC3E}">
        <p14:creationId xmlns:p14="http://schemas.microsoft.com/office/powerpoint/2010/main" val="2818867892"/>
      </p:ext>
    </p:extLst>
  </p:cSld>
  <p:clrMapOvr>
    <a:masterClrMapping/>
  </p:clrMapOvr>
  <p:transition spd="slow">
    <p:blinds dir="ver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FB96F46-86CC-4BAD-9B66-2EC0338DDC9C}" type="slidenum">
              <a:rPr lang="en-US"/>
              <a:pPr>
                <a:defRPr/>
              </a:pPr>
              <a:t>‹#›</a:t>
            </a:fld>
            <a:endParaRPr lang="en-US"/>
          </a:p>
        </p:txBody>
      </p:sp>
    </p:spTree>
    <p:extLst>
      <p:ext uri="{BB962C8B-B14F-4D97-AF65-F5344CB8AC3E}">
        <p14:creationId xmlns:p14="http://schemas.microsoft.com/office/powerpoint/2010/main" val="1275964630"/>
      </p:ext>
    </p:extLst>
  </p:cSld>
  <p:clrMapOvr>
    <a:masterClrMapping/>
  </p:clrMapOvr>
  <p:transition spd="slow">
    <p:blinds dir="ver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1D208E-A327-4557-A67A-203331ACA291}" type="slidenum">
              <a:rPr lang="en-US"/>
              <a:pPr>
                <a:defRPr/>
              </a:pPr>
              <a:t>‹#›</a:t>
            </a:fld>
            <a:endParaRPr lang="en-US"/>
          </a:p>
        </p:txBody>
      </p:sp>
    </p:spTree>
    <p:extLst>
      <p:ext uri="{BB962C8B-B14F-4D97-AF65-F5344CB8AC3E}">
        <p14:creationId xmlns:p14="http://schemas.microsoft.com/office/powerpoint/2010/main" val="2682602849"/>
      </p:ext>
    </p:extLst>
  </p:cSld>
  <p:clrMapOvr>
    <a:masterClrMapping/>
  </p:clrMapOvr>
  <p:transition spd="slow">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E27E59-C665-4352-8A64-B767D69D94A2}" type="slidenum">
              <a:rPr lang="en-US"/>
              <a:pPr>
                <a:defRPr/>
              </a:pPr>
              <a:t>‹#›</a:t>
            </a:fld>
            <a:endParaRPr lang="en-US"/>
          </a:p>
        </p:txBody>
      </p:sp>
    </p:spTree>
    <p:extLst>
      <p:ext uri="{BB962C8B-B14F-4D97-AF65-F5344CB8AC3E}">
        <p14:creationId xmlns:p14="http://schemas.microsoft.com/office/powerpoint/2010/main" val="610017886"/>
      </p:ext>
    </p:extLst>
  </p:cSld>
  <p:clrMapOvr>
    <a:masterClrMapping/>
  </p:clrMapOvr>
  <p:transition spd="slow">
    <p:blinds dir="ver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717A3B-FA32-45EC-9862-829BB4F25ED8}" type="slidenum">
              <a:rPr lang="en-US"/>
              <a:pPr>
                <a:defRPr/>
              </a:pPr>
              <a:t>‹#›</a:t>
            </a:fld>
            <a:endParaRPr lang="en-US"/>
          </a:p>
        </p:txBody>
      </p:sp>
    </p:spTree>
    <p:extLst>
      <p:ext uri="{BB962C8B-B14F-4D97-AF65-F5344CB8AC3E}">
        <p14:creationId xmlns:p14="http://schemas.microsoft.com/office/powerpoint/2010/main" val="3620974724"/>
      </p:ext>
    </p:extLst>
  </p:cSld>
  <p:clrMapOvr>
    <a:masterClrMapping/>
  </p:clrMapOvr>
  <p:transition spd="slow">
    <p:blinds dir="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37C0AE-8FFF-43C0-985A-1CAF4C85DF21}" type="slidenum">
              <a:rPr lang="en-US"/>
              <a:pPr>
                <a:defRPr/>
              </a:pPr>
              <a:t>‹#›</a:t>
            </a:fld>
            <a:endParaRPr lang="en-US"/>
          </a:p>
        </p:txBody>
      </p:sp>
    </p:spTree>
    <p:extLst>
      <p:ext uri="{BB962C8B-B14F-4D97-AF65-F5344CB8AC3E}">
        <p14:creationId xmlns:p14="http://schemas.microsoft.com/office/powerpoint/2010/main" val="1345963462"/>
      </p:ext>
    </p:extLst>
  </p:cSld>
  <p:clrMapOvr>
    <a:masterClrMapping/>
  </p:clrMapOvr>
  <p:transition spd="slow">
    <p:blinds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72FB70-8E12-46D3-A448-7632C8BF8786}" type="slidenum">
              <a:rPr lang="en-US"/>
              <a:pPr>
                <a:defRPr/>
              </a:pPr>
              <a:t>‹#›</a:t>
            </a:fld>
            <a:endParaRPr lang="en-US"/>
          </a:p>
        </p:txBody>
      </p:sp>
    </p:spTree>
    <p:extLst>
      <p:ext uri="{BB962C8B-B14F-4D97-AF65-F5344CB8AC3E}">
        <p14:creationId xmlns:p14="http://schemas.microsoft.com/office/powerpoint/2010/main" val="339479342"/>
      </p:ext>
    </p:extLst>
  </p:cSld>
  <p:clrMapOvr>
    <a:masterClrMapping/>
  </p:clrMapOvr>
  <p:transition spd="slow">
    <p:blinds dir="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FF22ED76-78D9-4C4C-B331-6341EB77B916}" type="slidenum">
              <a:rPr lang="en-US"/>
              <a:pPr>
                <a:defRPr/>
              </a:pPr>
              <a:t>‹#›</a:t>
            </a:fld>
            <a:endParaRPr lang="en-US"/>
          </a:p>
        </p:txBody>
      </p:sp>
    </p:spTree>
    <p:extLst>
      <p:ext uri="{BB962C8B-B14F-4D97-AF65-F5344CB8AC3E}">
        <p14:creationId xmlns:p14="http://schemas.microsoft.com/office/powerpoint/2010/main" val="314313501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E17FAD-876F-41F1-90D2-0563E78F5812}" type="slidenum">
              <a:rPr lang="en-US"/>
              <a:pPr>
                <a:defRPr/>
              </a:pPr>
              <a:t>‹#›</a:t>
            </a:fld>
            <a:endParaRPr lang="en-US"/>
          </a:p>
        </p:txBody>
      </p:sp>
    </p:spTree>
    <p:extLst>
      <p:ext uri="{BB962C8B-B14F-4D97-AF65-F5344CB8AC3E}">
        <p14:creationId xmlns:p14="http://schemas.microsoft.com/office/powerpoint/2010/main" val="721863451"/>
      </p:ext>
    </p:extLst>
  </p:cSld>
  <p:clrMapOvr>
    <a:masterClrMapping/>
  </p:clrMapOvr>
  <p:transition spd="slow">
    <p:blinds dir="ver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83EFBF-38BC-43DF-893A-EEE2DB3719FA}" type="slidenum">
              <a:rPr lang="en-US"/>
              <a:pPr>
                <a:defRPr/>
              </a:pPr>
              <a:t>‹#›</a:t>
            </a:fld>
            <a:endParaRPr lang="en-US"/>
          </a:p>
        </p:txBody>
      </p:sp>
    </p:spTree>
    <p:extLst>
      <p:ext uri="{BB962C8B-B14F-4D97-AF65-F5344CB8AC3E}">
        <p14:creationId xmlns:p14="http://schemas.microsoft.com/office/powerpoint/2010/main" val="3777499774"/>
      </p:ext>
    </p:extLst>
  </p:cSld>
  <p:clrMapOvr>
    <a:masterClrMapping/>
  </p:clrMapOvr>
  <p:transition spd="slow">
    <p:blinds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4DDAB8-2E25-4505-A541-81A74FC68AD0}" type="slidenum">
              <a:rPr lang="en-US"/>
              <a:pPr>
                <a:defRPr/>
              </a:pPr>
              <a:t>‹#›</a:t>
            </a:fld>
            <a:endParaRPr lang="en-US"/>
          </a:p>
        </p:txBody>
      </p:sp>
    </p:spTree>
    <p:extLst>
      <p:ext uri="{BB962C8B-B14F-4D97-AF65-F5344CB8AC3E}">
        <p14:creationId xmlns:p14="http://schemas.microsoft.com/office/powerpoint/2010/main" val="3677927776"/>
      </p:ext>
    </p:extLst>
  </p:cSld>
  <p:clrMapOvr>
    <a:masterClrMapping/>
  </p:clrMapOvr>
  <p:transition spd="slow">
    <p:blinds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92E7FA-BE7E-4F57-84C0-FA853807958C}" type="slidenum">
              <a:rPr lang="en-US"/>
              <a:pPr>
                <a:defRPr/>
              </a:pPr>
              <a:t>‹#›</a:t>
            </a:fld>
            <a:endParaRPr lang="en-US"/>
          </a:p>
        </p:txBody>
      </p:sp>
    </p:spTree>
    <p:extLst>
      <p:ext uri="{BB962C8B-B14F-4D97-AF65-F5344CB8AC3E}">
        <p14:creationId xmlns:p14="http://schemas.microsoft.com/office/powerpoint/2010/main" val="1420450662"/>
      </p:ext>
    </p:extLst>
  </p:cSld>
  <p:clrMapOvr>
    <a:masterClrMapping/>
  </p:clrMapOvr>
  <p:transition spd="slow">
    <p:blinds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15B6F4-660A-407B-BE70-16E707E9A703}" type="slidenum">
              <a:rPr lang="en-US"/>
              <a:pPr>
                <a:defRPr/>
              </a:pPr>
              <a:t>‹#›</a:t>
            </a:fld>
            <a:endParaRPr lang="en-US"/>
          </a:p>
        </p:txBody>
      </p:sp>
    </p:spTree>
    <p:extLst>
      <p:ext uri="{BB962C8B-B14F-4D97-AF65-F5344CB8AC3E}">
        <p14:creationId xmlns:p14="http://schemas.microsoft.com/office/powerpoint/2010/main" val="2512817600"/>
      </p:ext>
    </p:extLst>
  </p:cSld>
  <p:clrMapOvr>
    <a:masterClrMapping/>
  </p:clrMapOvr>
  <p:transition spd="slow">
    <p:blinds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44A11D-5108-4069-91C0-B2650C05446A}" type="slidenum">
              <a:rPr lang="en-US"/>
              <a:pPr>
                <a:defRPr/>
              </a:pPr>
              <a:t>‹#›</a:t>
            </a:fld>
            <a:endParaRPr lang="en-US"/>
          </a:p>
        </p:txBody>
      </p:sp>
    </p:spTree>
    <p:extLst>
      <p:ext uri="{BB962C8B-B14F-4D97-AF65-F5344CB8AC3E}">
        <p14:creationId xmlns:p14="http://schemas.microsoft.com/office/powerpoint/2010/main" val="1797747782"/>
      </p:ext>
    </p:extLst>
  </p:cSld>
  <p:clrMapOvr>
    <a:masterClrMapping/>
  </p:clrMapOvr>
  <p:transition spd="slow">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232192-DB95-4C5F-9D3E-5D38D13299A4}" type="slidenum">
              <a:rPr lang="en-US"/>
              <a:pPr>
                <a:defRPr/>
              </a:pPr>
              <a:t>‹#›</a:t>
            </a:fld>
            <a:endParaRPr lang="en-US"/>
          </a:p>
        </p:txBody>
      </p:sp>
    </p:spTree>
    <p:extLst>
      <p:ext uri="{BB962C8B-B14F-4D97-AF65-F5344CB8AC3E}">
        <p14:creationId xmlns:p14="http://schemas.microsoft.com/office/powerpoint/2010/main" val="1138475779"/>
      </p:ext>
    </p:extLst>
  </p:cSld>
  <p:clrMapOvr>
    <a:masterClrMapping/>
  </p:clrMapOvr>
  <p:transition spd="slow">
    <p:blinds dir="ver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FC7D43-E253-4761-A256-587FF29C66BA}" type="slidenum">
              <a:rPr lang="en-US"/>
              <a:pPr>
                <a:defRPr/>
              </a:pPr>
              <a:t>‹#›</a:t>
            </a:fld>
            <a:endParaRPr lang="en-US"/>
          </a:p>
        </p:txBody>
      </p:sp>
    </p:spTree>
    <p:extLst>
      <p:ext uri="{BB962C8B-B14F-4D97-AF65-F5344CB8AC3E}">
        <p14:creationId xmlns:p14="http://schemas.microsoft.com/office/powerpoint/2010/main" val="707711924"/>
      </p:ext>
    </p:extLst>
  </p:cSld>
  <p:clrMapOvr>
    <a:masterClrMapping/>
  </p:clrMapOvr>
  <p:transition spd="slow">
    <p:blinds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BABD86-E714-46CD-B258-8FF1F5E91E5C}" type="slidenum">
              <a:rPr lang="en-US"/>
              <a:pPr>
                <a:defRPr/>
              </a:pPr>
              <a:t>‹#›</a:t>
            </a:fld>
            <a:endParaRPr lang="en-US"/>
          </a:p>
        </p:txBody>
      </p:sp>
    </p:spTree>
    <p:extLst>
      <p:ext uri="{BB962C8B-B14F-4D97-AF65-F5344CB8AC3E}">
        <p14:creationId xmlns:p14="http://schemas.microsoft.com/office/powerpoint/2010/main" val="2679363859"/>
      </p:ext>
    </p:extLst>
  </p:cSld>
  <p:clrMapOvr>
    <a:masterClrMapping/>
  </p:clrMapOvr>
  <p:transition spd="slow">
    <p:blinds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4ACDA6-56D6-4BB7-86DA-50550C1C3159}" type="slidenum">
              <a:rPr lang="en-US"/>
              <a:pPr>
                <a:defRPr/>
              </a:pPr>
              <a:t>‹#›</a:t>
            </a:fld>
            <a:endParaRPr lang="en-US"/>
          </a:p>
        </p:txBody>
      </p:sp>
    </p:spTree>
    <p:extLst>
      <p:ext uri="{BB962C8B-B14F-4D97-AF65-F5344CB8AC3E}">
        <p14:creationId xmlns:p14="http://schemas.microsoft.com/office/powerpoint/2010/main" val="3213120204"/>
      </p:ext>
    </p:extLst>
  </p:cSld>
  <p:clrMapOvr>
    <a:masterClrMapping/>
  </p:clrMapOvr>
  <p:transition spd="slow">
    <p:blinds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2F8716-D7E4-40E0-9D79-7CDEB58406F4}" type="slidenum">
              <a:rPr lang="en-US"/>
              <a:pPr>
                <a:defRPr/>
              </a:pPr>
              <a:t>‹#›</a:t>
            </a:fld>
            <a:endParaRPr lang="en-US"/>
          </a:p>
        </p:txBody>
      </p:sp>
    </p:spTree>
    <p:extLst>
      <p:ext uri="{BB962C8B-B14F-4D97-AF65-F5344CB8AC3E}">
        <p14:creationId xmlns:p14="http://schemas.microsoft.com/office/powerpoint/2010/main" val="3143411244"/>
      </p:ext>
    </p:extLst>
  </p:cSld>
  <p:clrMapOvr>
    <a:masterClrMapping/>
  </p:clrMapOvr>
  <p:transition spd="slow">
    <p:blinds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FC296E04-0091-4429-A8AA-3DAD41973CD9}" type="slidenum">
              <a:rPr lang="en-US"/>
              <a:pPr>
                <a:defRPr/>
              </a:pPr>
              <a:t>‹#›</a:t>
            </a:fld>
            <a:endParaRPr lang="en-US"/>
          </a:p>
        </p:txBody>
      </p:sp>
    </p:spTree>
    <p:extLst>
      <p:ext uri="{BB962C8B-B14F-4D97-AF65-F5344CB8AC3E}">
        <p14:creationId xmlns:p14="http://schemas.microsoft.com/office/powerpoint/2010/main" val="272775703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F45C48-F82E-4174-8354-9ED32D573B25}" type="slidenum">
              <a:rPr lang="en-US"/>
              <a:pPr>
                <a:defRPr/>
              </a:pPr>
              <a:t>‹#›</a:t>
            </a:fld>
            <a:endParaRPr lang="en-US"/>
          </a:p>
        </p:txBody>
      </p:sp>
    </p:spTree>
    <p:extLst>
      <p:ext uri="{BB962C8B-B14F-4D97-AF65-F5344CB8AC3E}">
        <p14:creationId xmlns:p14="http://schemas.microsoft.com/office/powerpoint/2010/main" val="3228571592"/>
      </p:ext>
    </p:extLst>
  </p:cSld>
  <p:clrMapOvr>
    <a:masterClrMapping/>
  </p:clrMapOvr>
  <p:transition spd="slow">
    <p:blinds dir="ver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5F25DD-58E4-41D2-843E-C7CF8273F630}" type="slidenum">
              <a:rPr lang="en-US"/>
              <a:pPr>
                <a:defRPr/>
              </a:pPr>
              <a:t>‹#›</a:t>
            </a:fld>
            <a:endParaRPr lang="en-US"/>
          </a:p>
        </p:txBody>
      </p:sp>
    </p:spTree>
    <p:extLst>
      <p:ext uri="{BB962C8B-B14F-4D97-AF65-F5344CB8AC3E}">
        <p14:creationId xmlns:p14="http://schemas.microsoft.com/office/powerpoint/2010/main" val="2714028901"/>
      </p:ext>
    </p:extLst>
  </p:cSld>
  <p:clrMapOvr>
    <a:masterClrMapping/>
  </p:clrMapOvr>
  <p:transition spd="slow">
    <p:blinds dir="ver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9FFC40-1C5C-4B2D-83B6-440C317BBD24}" type="slidenum">
              <a:rPr lang="en-US"/>
              <a:pPr>
                <a:defRPr/>
              </a:pPr>
              <a:t>‹#›</a:t>
            </a:fld>
            <a:endParaRPr lang="en-US"/>
          </a:p>
        </p:txBody>
      </p:sp>
    </p:spTree>
    <p:extLst>
      <p:ext uri="{BB962C8B-B14F-4D97-AF65-F5344CB8AC3E}">
        <p14:creationId xmlns:p14="http://schemas.microsoft.com/office/powerpoint/2010/main" val="1123081064"/>
      </p:ext>
    </p:extLst>
  </p:cSld>
  <p:clrMapOvr>
    <a:masterClrMapping/>
  </p:clrMapOvr>
  <p:transition spd="slow">
    <p:blinds dir="ver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CBF27EA-CF4C-48F0-B3CA-C4849286F755}" type="slidenum">
              <a:rPr lang="en-US"/>
              <a:pPr>
                <a:defRPr/>
              </a:pPr>
              <a:t>‹#›</a:t>
            </a:fld>
            <a:endParaRPr lang="en-US"/>
          </a:p>
        </p:txBody>
      </p:sp>
    </p:spTree>
    <p:extLst>
      <p:ext uri="{BB962C8B-B14F-4D97-AF65-F5344CB8AC3E}">
        <p14:creationId xmlns:p14="http://schemas.microsoft.com/office/powerpoint/2010/main" val="220575266"/>
      </p:ext>
    </p:extLst>
  </p:cSld>
  <p:clrMapOvr>
    <a:masterClrMapping/>
  </p:clrMapOvr>
  <p:transition spd="slow">
    <p:blinds dir="ver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937FF5D-2F94-4E09-BA91-561A0FCC5D84}" type="slidenum">
              <a:rPr lang="en-US"/>
              <a:pPr>
                <a:defRPr/>
              </a:pPr>
              <a:t>‹#›</a:t>
            </a:fld>
            <a:endParaRPr lang="en-US"/>
          </a:p>
        </p:txBody>
      </p:sp>
    </p:spTree>
    <p:extLst>
      <p:ext uri="{BB962C8B-B14F-4D97-AF65-F5344CB8AC3E}">
        <p14:creationId xmlns:p14="http://schemas.microsoft.com/office/powerpoint/2010/main" val="78720988"/>
      </p:ext>
    </p:extLst>
  </p:cSld>
  <p:clrMapOvr>
    <a:masterClrMapping/>
  </p:clrMapOvr>
  <p:transition spd="slow">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66220F-44BE-463E-8D32-226C3C9DB64B}" type="slidenum">
              <a:rPr lang="en-US"/>
              <a:pPr>
                <a:defRPr/>
              </a:pPr>
              <a:t>‹#›</a:t>
            </a:fld>
            <a:endParaRPr lang="en-US"/>
          </a:p>
        </p:txBody>
      </p:sp>
    </p:spTree>
    <p:extLst>
      <p:ext uri="{BB962C8B-B14F-4D97-AF65-F5344CB8AC3E}">
        <p14:creationId xmlns:p14="http://schemas.microsoft.com/office/powerpoint/2010/main" val="1790549819"/>
      </p:ext>
    </p:extLst>
  </p:cSld>
  <p:clrMapOvr>
    <a:masterClrMapping/>
  </p:clrMapOvr>
  <p:transition spd="slow">
    <p:blinds dir="vert"/>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01C9D7-6788-401D-AAA2-DC5FAABF8EDA}" type="slidenum">
              <a:rPr lang="en-US"/>
              <a:pPr>
                <a:defRPr/>
              </a:pPr>
              <a:t>‹#›</a:t>
            </a:fld>
            <a:endParaRPr lang="en-US"/>
          </a:p>
        </p:txBody>
      </p:sp>
    </p:spTree>
    <p:extLst>
      <p:ext uri="{BB962C8B-B14F-4D97-AF65-F5344CB8AC3E}">
        <p14:creationId xmlns:p14="http://schemas.microsoft.com/office/powerpoint/2010/main" val="767658190"/>
      </p:ext>
    </p:extLst>
  </p:cSld>
  <p:clrMapOvr>
    <a:masterClrMapping/>
  </p:clrMapOvr>
  <p:transition spd="slow">
    <p:blinds dir="ver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F74C3-1F19-4F96-B9B6-3AED7B93A4A9}" type="slidenum">
              <a:rPr lang="en-US"/>
              <a:pPr>
                <a:defRPr/>
              </a:pPr>
              <a:t>‹#›</a:t>
            </a:fld>
            <a:endParaRPr lang="en-US"/>
          </a:p>
        </p:txBody>
      </p:sp>
    </p:spTree>
    <p:extLst>
      <p:ext uri="{BB962C8B-B14F-4D97-AF65-F5344CB8AC3E}">
        <p14:creationId xmlns:p14="http://schemas.microsoft.com/office/powerpoint/2010/main" val="4141824715"/>
      </p:ext>
    </p:extLst>
  </p:cSld>
  <p:clrMapOvr>
    <a:masterClrMapping/>
  </p:clrMapOvr>
  <p:transition spd="slow">
    <p:blinds dir="ver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F7217B-2122-487A-B49A-203D43857929}" type="slidenum">
              <a:rPr lang="en-US"/>
              <a:pPr>
                <a:defRPr/>
              </a:pPr>
              <a:t>‹#›</a:t>
            </a:fld>
            <a:endParaRPr lang="en-US"/>
          </a:p>
        </p:txBody>
      </p:sp>
    </p:spTree>
    <p:extLst>
      <p:ext uri="{BB962C8B-B14F-4D97-AF65-F5344CB8AC3E}">
        <p14:creationId xmlns:p14="http://schemas.microsoft.com/office/powerpoint/2010/main" val="659735441"/>
      </p:ext>
    </p:extLst>
  </p:cSld>
  <p:clrMapOvr>
    <a:masterClrMapping/>
  </p:clrMapOvr>
  <p:transition spd="slow">
    <p:blinds dir="ver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9B5A67-B55E-4FE6-B4F4-30A0B5CAA8F1}" type="slidenum">
              <a:rPr lang="en-US"/>
              <a:pPr>
                <a:defRPr/>
              </a:pPr>
              <a:t>‹#›</a:t>
            </a:fld>
            <a:endParaRPr lang="en-US"/>
          </a:p>
        </p:txBody>
      </p:sp>
    </p:spTree>
    <p:extLst>
      <p:ext uri="{BB962C8B-B14F-4D97-AF65-F5344CB8AC3E}">
        <p14:creationId xmlns:p14="http://schemas.microsoft.com/office/powerpoint/2010/main" val="2453326589"/>
      </p:ext>
    </p:extLst>
  </p:cSld>
  <p:clrMapOvr>
    <a:masterClrMapping/>
  </p:clrMapOvr>
  <p:transition spd="slow">
    <p:blinds dir="ver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571634-291E-4515-BBF3-D482C8F76AD2}" type="slidenum">
              <a:rPr lang="en-US"/>
              <a:pPr>
                <a:defRPr/>
              </a:pPr>
              <a:t>‹#›</a:t>
            </a:fld>
            <a:endParaRPr lang="en-US"/>
          </a:p>
        </p:txBody>
      </p:sp>
    </p:spTree>
    <p:extLst>
      <p:ext uri="{BB962C8B-B14F-4D97-AF65-F5344CB8AC3E}">
        <p14:creationId xmlns:p14="http://schemas.microsoft.com/office/powerpoint/2010/main" val="3999049461"/>
      </p:ext>
    </p:extLst>
  </p:cSld>
  <p:clrMapOvr>
    <a:masterClrMapping/>
  </p:clrMapOvr>
  <p:transition spd="slow">
    <p:blinds dir="ver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FDE6B297-1B41-4030-8DA5-D940ABCC0398}" type="slidenum">
              <a:rPr lang="en-US"/>
              <a:pPr>
                <a:defRPr/>
              </a:pPr>
              <a:t>‹#›</a:t>
            </a:fld>
            <a:endParaRPr lang="en-US"/>
          </a:p>
        </p:txBody>
      </p:sp>
    </p:spTree>
    <p:extLst>
      <p:ext uri="{BB962C8B-B14F-4D97-AF65-F5344CB8AC3E}">
        <p14:creationId xmlns:p14="http://schemas.microsoft.com/office/powerpoint/2010/main" val="286762811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F82779-83E9-42F7-B479-FBAA55B07A25}" type="slidenum">
              <a:rPr lang="en-US"/>
              <a:pPr>
                <a:defRPr/>
              </a:pPr>
              <a:t>‹#›</a:t>
            </a:fld>
            <a:endParaRPr lang="en-US"/>
          </a:p>
        </p:txBody>
      </p:sp>
    </p:spTree>
    <p:extLst>
      <p:ext uri="{BB962C8B-B14F-4D97-AF65-F5344CB8AC3E}">
        <p14:creationId xmlns:p14="http://schemas.microsoft.com/office/powerpoint/2010/main" val="352255241"/>
      </p:ext>
    </p:extLst>
  </p:cSld>
  <p:clrMapOvr>
    <a:masterClrMapping/>
  </p:clrMapOvr>
  <p:transition spd="slow">
    <p:blinds dir="vert"/>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F371CB-E918-4621-B670-D751B59D2615}" type="slidenum">
              <a:rPr lang="en-US"/>
              <a:pPr>
                <a:defRPr/>
              </a:pPr>
              <a:t>‹#›</a:t>
            </a:fld>
            <a:endParaRPr lang="en-US"/>
          </a:p>
        </p:txBody>
      </p:sp>
    </p:spTree>
    <p:extLst>
      <p:ext uri="{BB962C8B-B14F-4D97-AF65-F5344CB8AC3E}">
        <p14:creationId xmlns:p14="http://schemas.microsoft.com/office/powerpoint/2010/main" val="3470606231"/>
      </p:ext>
    </p:extLst>
  </p:cSld>
  <p:clrMapOvr>
    <a:masterClrMapping/>
  </p:clrMapOvr>
  <p:transition spd="slow">
    <p:blinds dir="vert"/>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CC2919-5256-4BE4-89B0-38419BEAF7DF}" type="slidenum">
              <a:rPr lang="en-US"/>
              <a:pPr>
                <a:defRPr/>
              </a:pPr>
              <a:t>‹#›</a:t>
            </a:fld>
            <a:endParaRPr lang="en-US"/>
          </a:p>
        </p:txBody>
      </p:sp>
    </p:spTree>
    <p:extLst>
      <p:ext uri="{BB962C8B-B14F-4D97-AF65-F5344CB8AC3E}">
        <p14:creationId xmlns:p14="http://schemas.microsoft.com/office/powerpoint/2010/main" val="969500681"/>
      </p:ext>
    </p:extLst>
  </p:cSld>
  <p:clrMapOvr>
    <a:masterClrMapping/>
  </p:clrMapOvr>
  <p:transition spd="slow">
    <p:blinds dir="vert"/>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7328A0-67DC-4CA0-94CA-E7D1343D53FF}" type="slidenum">
              <a:rPr lang="en-US"/>
              <a:pPr>
                <a:defRPr/>
              </a:pPr>
              <a:t>‹#›</a:t>
            </a:fld>
            <a:endParaRPr lang="en-US"/>
          </a:p>
        </p:txBody>
      </p:sp>
    </p:spTree>
    <p:extLst>
      <p:ext uri="{BB962C8B-B14F-4D97-AF65-F5344CB8AC3E}">
        <p14:creationId xmlns:p14="http://schemas.microsoft.com/office/powerpoint/2010/main" val="1259092430"/>
      </p:ext>
    </p:extLst>
  </p:cSld>
  <p:clrMapOvr>
    <a:masterClrMapping/>
  </p:clrMapOvr>
  <p:transition spd="slow">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FF8211-8C72-4FDF-B1AA-8B93FD788D68}" type="slidenum">
              <a:rPr lang="en-US"/>
              <a:pPr>
                <a:defRPr/>
              </a:pPr>
              <a:t>‹#›</a:t>
            </a:fld>
            <a:endParaRPr lang="en-US"/>
          </a:p>
        </p:txBody>
      </p:sp>
    </p:spTree>
    <p:extLst>
      <p:ext uri="{BB962C8B-B14F-4D97-AF65-F5344CB8AC3E}">
        <p14:creationId xmlns:p14="http://schemas.microsoft.com/office/powerpoint/2010/main" val="191434922"/>
      </p:ext>
    </p:extLst>
  </p:cSld>
  <p:clrMapOvr>
    <a:masterClrMapping/>
  </p:clrMapOvr>
  <p:transition spd="slow">
    <p:blinds dir="vert"/>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40A91D-FD82-4D2E-B3A7-6E034BF16EAA}" type="slidenum">
              <a:rPr lang="en-US"/>
              <a:pPr>
                <a:defRPr/>
              </a:pPr>
              <a:t>‹#›</a:t>
            </a:fld>
            <a:endParaRPr lang="en-US"/>
          </a:p>
        </p:txBody>
      </p:sp>
    </p:spTree>
    <p:extLst>
      <p:ext uri="{BB962C8B-B14F-4D97-AF65-F5344CB8AC3E}">
        <p14:creationId xmlns:p14="http://schemas.microsoft.com/office/powerpoint/2010/main" val="814873240"/>
      </p:ext>
    </p:extLst>
  </p:cSld>
  <p:clrMapOvr>
    <a:masterClrMapping/>
  </p:clrMapOvr>
  <p:transition spd="slow">
    <p:blinds dir="vert"/>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F4F77F-F373-4981-82D5-17FE99BF1223}" type="slidenum">
              <a:rPr lang="en-US"/>
              <a:pPr>
                <a:defRPr/>
              </a:pPr>
              <a:t>‹#›</a:t>
            </a:fld>
            <a:endParaRPr lang="en-US"/>
          </a:p>
        </p:txBody>
      </p:sp>
    </p:spTree>
    <p:extLst>
      <p:ext uri="{BB962C8B-B14F-4D97-AF65-F5344CB8AC3E}">
        <p14:creationId xmlns:p14="http://schemas.microsoft.com/office/powerpoint/2010/main" val="3092793213"/>
      </p:ext>
    </p:extLst>
  </p:cSld>
  <p:clrMapOvr>
    <a:masterClrMapping/>
  </p:clrMapOvr>
  <p:transition spd="slow">
    <p:blinds dir="vert"/>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06A1B4-43FD-48BD-84C6-A5EF0630DFE5}" type="slidenum">
              <a:rPr lang="en-US"/>
              <a:pPr>
                <a:defRPr/>
              </a:pPr>
              <a:t>‹#›</a:t>
            </a:fld>
            <a:endParaRPr lang="en-US"/>
          </a:p>
        </p:txBody>
      </p:sp>
    </p:spTree>
    <p:extLst>
      <p:ext uri="{BB962C8B-B14F-4D97-AF65-F5344CB8AC3E}">
        <p14:creationId xmlns:p14="http://schemas.microsoft.com/office/powerpoint/2010/main" val="2659933910"/>
      </p:ext>
    </p:extLst>
  </p:cSld>
  <p:clrMapOvr>
    <a:masterClrMapping/>
  </p:clrMapOvr>
  <p:transition spd="slow">
    <p:blinds dir="vert"/>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CF7D72-90FC-48C5-95FA-E7ACB6A8602A}" type="slidenum">
              <a:rPr lang="en-US"/>
              <a:pPr>
                <a:defRPr/>
              </a:pPr>
              <a:t>‹#›</a:t>
            </a:fld>
            <a:endParaRPr lang="en-US"/>
          </a:p>
        </p:txBody>
      </p:sp>
    </p:spTree>
    <p:extLst>
      <p:ext uri="{BB962C8B-B14F-4D97-AF65-F5344CB8AC3E}">
        <p14:creationId xmlns:p14="http://schemas.microsoft.com/office/powerpoint/2010/main" val="1496087559"/>
      </p:ext>
    </p:extLst>
  </p:cSld>
  <p:clrMapOvr>
    <a:masterClrMapping/>
  </p:clrMapOvr>
  <p:transition spd="slow">
    <p:blinds dir="vert"/>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F6CB7D-23C1-443E-BEF5-990CB8C5E842}" type="slidenum">
              <a:rPr lang="en-US"/>
              <a:pPr>
                <a:defRPr/>
              </a:pPr>
              <a:t>‹#›</a:t>
            </a:fld>
            <a:endParaRPr lang="en-US"/>
          </a:p>
        </p:txBody>
      </p:sp>
    </p:spTree>
    <p:extLst>
      <p:ext uri="{BB962C8B-B14F-4D97-AF65-F5344CB8AC3E}">
        <p14:creationId xmlns:p14="http://schemas.microsoft.com/office/powerpoint/2010/main" val="121268347"/>
      </p:ext>
    </p:extLst>
  </p:cSld>
  <p:clrMapOvr>
    <a:masterClrMapping/>
  </p:clrMapOvr>
  <p:transition spd="slow">
    <p:blinds dir="vert"/>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B9FE95-4175-431F-B0FE-CC558C79303D}" type="slidenum">
              <a:rPr lang="en-US"/>
              <a:pPr>
                <a:defRPr/>
              </a:pPr>
              <a:t>‹#›</a:t>
            </a:fld>
            <a:endParaRPr lang="en-US"/>
          </a:p>
        </p:txBody>
      </p:sp>
    </p:spTree>
    <p:extLst>
      <p:ext uri="{BB962C8B-B14F-4D97-AF65-F5344CB8AC3E}">
        <p14:creationId xmlns:p14="http://schemas.microsoft.com/office/powerpoint/2010/main" val="2264464170"/>
      </p:ext>
    </p:extLst>
  </p:cSld>
  <p:clrMapOvr>
    <a:masterClrMapping/>
  </p:clrMapOvr>
  <p:transition spd="slow">
    <p:blinds dir="vert"/>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2652C6C0-6E80-4F8B-9E29-C6C02A5CD2AA}" type="slidenum">
              <a:rPr lang="en-US"/>
              <a:pPr>
                <a:defRPr/>
              </a:pPr>
              <a:t>‹#›</a:t>
            </a:fld>
            <a:endParaRPr lang="en-US"/>
          </a:p>
        </p:txBody>
      </p:sp>
    </p:spTree>
    <p:extLst>
      <p:ext uri="{BB962C8B-B14F-4D97-AF65-F5344CB8AC3E}">
        <p14:creationId xmlns:p14="http://schemas.microsoft.com/office/powerpoint/2010/main" val="220974594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A2A65F-69CE-4DC7-8880-82BA43832A44}" type="slidenum">
              <a:rPr lang="en-US"/>
              <a:pPr>
                <a:defRPr/>
              </a:pPr>
              <a:t>‹#›</a:t>
            </a:fld>
            <a:endParaRPr lang="en-US"/>
          </a:p>
        </p:txBody>
      </p:sp>
    </p:spTree>
    <p:extLst>
      <p:ext uri="{BB962C8B-B14F-4D97-AF65-F5344CB8AC3E}">
        <p14:creationId xmlns:p14="http://schemas.microsoft.com/office/powerpoint/2010/main" val="695326418"/>
      </p:ext>
    </p:extLst>
  </p:cSld>
  <p:clrMapOvr>
    <a:masterClrMapping/>
  </p:clrMapOvr>
  <p:transition spd="slow">
    <p:blinds dir="vert"/>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56744F-08C2-441D-8064-082A0662942F}" type="slidenum">
              <a:rPr lang="en-US"/>
              <a:pPr>
                <a:defRPr/>
              </a:pPr>
              <a:t>‹#›</a:t>
            </a:fld>
            <a:endParaRPr lang="en-US"/>
          </a:p>
        </p:txBody>
      </p:sp>
    </p:spTree>
    <p:extLst>
      <p:ext uri="{BB962C8B-B14F-4D97-AF65-F5344CB8AC3E}">
        <p14:creationId xmlns:p14="http://schemas.microsoft.com/office/powerpoint/2010/main" val="4122667427"/>
      </p:ext>
    </p:extLst>
  </p:cSld>
  <p:clrMapOvr>
    <a:masterClrMapping/>
  </p:clrMapOvr>
  <p:transition spd="slow">
    <p:blinds dir="vert"/>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3930F6-5AA7-46B2-A517-4CFF5D185F44}" type="slidenum">
              <a:rPr lang="en-US"/>
              <a:pPr>
                <a:defRPr/>
              </a:pPr>
              <a:t>‹#›</a:t>
            </a:fld>
            <a:endParaRPr lang="en-US"/>
          </a:p>
        </p:txBody>
      </p:sp>
    </p:spTree>
    <p:extLst>
      <p:ext uri="{BB962C8B-B14F-4D97-AF65-F5344CB8AC3E}">
        <p14:creationId xmlns:p14="http://schemas.microsoft.com/office/powerpoint/2010/main" val="3720229084"/>
      </p:ext>
    </p:extLst>
  </p:cSld>
  <p:clrMapOvr>
    <a:masterClrMapping/>
  </p:clrMapOvr>
  <p:transition spd="slow">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F26188-9A34-4529-96A7-DBAEF29123F8}" type="slidenum">
              <a:rPr lang="en-US"/>
              <a:pPr>
                <a:defRPr/>
              </a:pPr>
              <a:t>‹#›</a:t>
            </a:fld>
            <a:endParaRPr lang="en-US"/>
          </a:p>
        </p:txBody>
      </p:sp>
    </p:spTree>
    <p:extLst>
      <p:ext uri="{BB962C8B-B14F-4D97-AF65-F5344CB8AC3E}">
        <p14:creationId xmlns:p14="http://schemas.microsoft.com/office/powerpoint/2010/main" val="2186156778"/>
      </p:ext>
    </p:extLst>
  </p:cSld>
  <p:clrMapOvr>
    <a:masterClrMapping/>
  </p:clrMapOvr>
  <p:transition spd="slow">
    <p:blinds dir="vert"/>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D9B933-82B0-4A6B-BEF2-B5A6664D245E}" type="slidenum">
              <a:rPr lang="en-US"/>
              <a:pPr>
                <a:defRPr/>
              </a:pPr>
              <a:t>‹#›</a:t>
            </a:fld>
            <a:endParaRPr lang="en-US"/>
          </a:p>
        </p:txBody>
      </p:sp>
    </p:spTree>
    <p:extLst>
      <p:ext uri="{BB962C8B-B14F-4D97-AF65-F5344CB8AC3E}">
        <p14:creationId xmlns:p14="http://schemas.microsoft.com/office/powerpoint/2010/main" val="4050566086"/>
      </p:ext>
    </p:extLst>
  </p:cSld>
  <p:clrMapOvr>
    <a:masterClrMapping/>
  </p:clrMapOvr>
  <p:transition spd="slow">
    <p:blinds dir="vert"/>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52A47E-67A3-4A56-9C56-E6320A28E457}" type="slidenum">
              <a:rPr lang="en-US"/>
              <a:pPr>
                <a:defRPr/>
              </a:pPr>
              <a:t>‹#›</a:t>
            </a:fld>
            <a:endParaRPr lang="en-US"/>
          </a:p>
        </p:txBody>
      </p:sp>
    </p:spTree>
    <p:extLst>
      <p:ext uri="{BB962C8B-B14F-4D97-AF65-F5344CB8AC3E}">
        <p14:creationId xmlns:p14="http://schemas.microsoft.com/office/powerpoint/2010/main" val="3866047517"/>
      </p:ext>
    </p:extLst>
  </p:cSld>
  <p:clrMapOvr>
    <a:masterClrMapping/>
  </p:clrMapOvr>
  <p:transition spd="slow">
    <p:blinds dir="vert"/>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221A3B-EE12-4408-86DD-E5841E91394A}" type="slidenum">
              <a:rPr lang="en-US"/>
              <a:pPr>
                <a:defRPr/>
              </a:pPr>
              <a:t>‹#›</a:t>
            </a:fld>
            <a:endParaRPr lang="en-US"/>
          </a:p>
        </p:txBody>
      </p:sp>
    </p:spTree>
    <p:extLst>
      <p:ext uri="{BB962C8B-B14F-4D97-AF65-F5344CB8AC3E}">
        <p14:creationId xmlns:p14="http://schemas.microsoft.com/office/powerpoint/2010/main" val="1729254647"/>
      </p:ext>
    </p:extLst>
  </p:cSld>
  <p:clrMapOvr>
    <a:masterClrMapping/>
  </p:clrMapOvr>
  <p:transition spd="slow">
    <p:blinds dir="vert"/>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84DD2D-1FD5-4060-A451-2CAC5DDD6B43}" type="slidenum">
              <a:rPr lang="en-US"/>
              <a:pPr>
                <a:defRPr/>
              </a:pPr>
              <a:t>‹#›</a:t>
            </a:fld>
            <a:endParaRPr lang="en-US"/>
          </a:p>
        </p:txBody>
      </p:sp>
    </p:spTree>
    <p:extLst>
      <p:ext uri="{BB962C8B-B14F-4D97-AF65-F5344CB8AC3E}">
        <p14:creationId xmlns:p14="http://schemas.microsoft.com/office/powerpoint/2010/main" val="1472420661"/>
      </p:ext>
    </p:extLst>
  </p:cSld>
  <p:clrMapOvr>
    <a:masterClrMapping/>
  </p:clrMapOvr>
  <p:transition spd="slow">
    <p:blinds dir="vert"/>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0A648E-B857-4C56-9B86-7EB8A6D060F5}" type="slidenum">
              <a:rPr lang="en-US"/>
              <a:pPr>
                <a:defRPr/>
              </a:pPr>
              <a:t>‹#›</a:t>
            </a:fld>
            <a:endParaRPr lang="en-US"/>
          </a:p>
        </p:txBody>
      </p:sp>
    </p:spTree>
    <p:extLst>
      <p:ext uri="{BB962C8B-B14F-4D97-AF65-F5344CB8AC3E}">
        <p14:creationId xmlns:p14="http://schemas.microsoft.com/office/powerpoint/2010/main" val="2691200003"/>
      </p:ext>
    </p:extLst>
  </p:cSld>
  <p:clrMapOvr>
    <a:masterClrMapping/>
  </p:clrMapOvr>
  <p:transition spd="slow">
    <p:blinds dir="vert"/>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C647BC-9B41-4844-A57F-3D7B40053403}" type="slidenum">
              <a:rPr lang="en-US"/>
              <a:pPr>
                <a:defRPr/>
              </a:pPr>
              <a:t>‹#›</a:t>
            </a:fld>
            <a:endParaRPr lang="en-US"/>
          </a:p>
        </p:txBody>
      </p:sp>
    </p:spTree>
    <p:extLst>
      <p:ext uri="{BB962C8B-B14F-4D97-AF65-F5344CB8AC3E}">
        <p14:creationId xmlns:p14="http://schemas.microsoft.com/office/powerpoint/2010/main" val="1057808310"/>
      </p:ext>
    </p:extLst>
  </p:cSld>
  <p:clrMapOvr>
    <a:masterClrMapping/>
  </p:clrMapOvr>
  <p:transition spd="slow">
    <p:blinds dir="vert"/>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F21849-672D-4F65-9FB0-D68B4E330A3B}" type="slidenum">
              <a:rPr lang="en-US"/>
              <a:pPr>
                <a:defRPr/>
              </a:pPr>
              <a:t>‹#›</a:t>
            </a:fld>
            <a:endParaRPr lang="en-US"/>
          </a:p>
        </p:txBody>
      </p:sp>
    </p:spTree>
    <p:extLst>
      <p:ext uri="{BB962C8B-B14F-4D97-AF65-F5344CB8AC3E}">
        <p14:creationId xmlns:p14="http://schemas.microsoft.com/office/powerpoint/2010/main" val="578667910"/>
      </p:ext>
    </p:extLst>
  </p:cSld>
  <p:clrMapOvr>
    <a:masterClrMapping/>
  </p:clrMapOvr>
  <p:transition spd="slow">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7994768-9D42-4A28-B9FB-D88A4D20F45A}" type="slidenum">
              <a:rPr lang="en-US"/>
              <a:pPr>
                <a:defRPr/>
              </a:pPr>
              <a:t>‹#›</a:t>
            </a:fld>
            <a:endParaRPr lang="en-US"/>
          </a:p>
        </p:txBody>
      </p:sp>
    </p:spTree>
    <p:extLst>
      <p:ext uri="{BB962C8B-B14F-4D97-AF65-F5344CB8AC3E}">
        <p14:creationId xmlns:p14="http://schemas.microsoft.com/office/powerpoint/2010/main" val="669021443"/>
      </p:ext>
    </p:extLst>
  </p:cSld>
  <p:clrMapOvr>
    <a:masterClrMapping/>
  </p:clrMapOvr>
  <p:transition spd="slow">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729ED0-D466-4612-A561-2742D36C59E0}" type="slidenum">
              <a:rPr lang="en-US"/>
              <a:pPr>
                <a:defRPr/>
              </a:pPr>
              <a:t>‹#›</a:t>
            </a:fld>
            <a:endParaRPr lang="en-US"/>
          </a:p>
        </p:txBody>
      </p:sp>
    </p:spTree>
    <p:extLst>
      <p:ext uri="{BB962C8B-B14F-4D97-AF65-F5344CB8AC3E}">
        <p14:creationId xmlns:p14="http://schemas.microsoft.com/office/powerpoint/2010/main" val="3254351134"/>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6B79F6-1315-4222-9895-E196BC6238E0}" type="slidenum">
              <a:rPr lang="en-US"/>
              <a:pPr>
                <a:defRPr/>
              </a:pPr>
              <a:t>‹#›</a:t>
            </a:fld>
            <a:endParaRPr lang="en-US"/>
          </a:p>
        </p:txBody>
      </p:sp>
    </p:spTree>
    <p:extLst>
      <p:ext uri="{BB962C8B-B14F-4D97-AF65-F5344CB8AC3E}">
        <p14:creationId xmlns:p14="http://schemas.microsoft.com/office/powerpoint/2010/main" val="2875023022"/>
      </p:ext>
    </p:extLst>
  </p:cSld>
  <p:clrMapOvr>
    <a:masterClrMapping/>
  </p:clrMapOvr>
  <p:transition spd="slow">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6537CC-FB73-447A-BDC6-FA2C86CA8D12}" type="slidenum">
              <a:rPr lang="en-US"/>
              <a:pPr>
                <a:defRPr/>
              </a:pPr>
              <a:t>‹#›</a:t>
            </a:fld>
            <a:endParaRPr lang="en-US"/>
          </a:p>
        </p:txBody>
      </p:sp>
    </p:spTree>
    <p:extLst>
      <p:ext uri="{BB962C8B-B14F-4D97-AF65-F5344CB8AC3E}">
        <p14:creationId xmlns:p14="http://schemas.microsoft.com/office/powerpoint/2010/main" val="3881340184"/>
      </p:ext>
    </p:extLst>
  </p:cSld>
  <p:clrMapOvr>
    <a:masterClrMapping/>
  </p:clrMapOvr>
  <p:transition spd="slow">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649B38-E559-458C-B014-983DCCD5A029}" type="slidenum">
              <a:rPr lang="en-US"/>
              <a:pPr>
                <a:defRPr/>
              </a:pPr>
              <a:t>‹#›</a:t>
            </a:fld>
            <a:endParaRPr lang="en-US"/>
          </a:p>
        </p:txBody>
      </p:sp>
    </p:spTree>
    <p:extLst>
      <p:ext uri="{BB962C8B-B14F-4D97-AF65-F5344CB8AC3E}">
        <p14:creationId xmlns:p14="http://schemas.microsoft.com/office/powerpoint/2010/main" val="2919358895"/>
      </p:ext>
    </p:extLst>
  </p:cSld>
  <p:clrMapOvr>
    <a:masterClrMapping/>
  </p:clrMapOvr>
  <p:transition spd="slow">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C1061D-1000-406E-BA2F-C5A2A4BB8DE3}" type="slidenum">
              <a:rPr lang="en-US"/>
              <a:pPr>
                <a:defRPr/>
              </a:pPr>
              <a:t>‹#›</a:t>
            </a:fld>
            <a:endParaRPr lang="en-US"/>
          </a:p>
        </p:txBody>
      </p:sp>
    </p:spTree>
    <p:extLst>
      <p:ext uri="{BB962C8B-B14F-4D97-AF65-F5344CB8AC3E}">
        <p14:creationId xmlns:p14="http://schemas.microsoft.com/office/powerpoint/2010/main" val="2396830712"/>
      </p:ext>
    </p:extLst>
  </p:cSld>
  <p:clrMapOvr>
    <a:masterClrMapping/>
  </p:clrMapOvr>
  <p:transition spd="slow">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7D9658F4-33C0-45BA-8911-4291F8BFAC41}" type="slidenum">
              <a:rPr lang="en-US"/>
              <a:pPr>
                <a:defRPr/>
              </a:pPr>
              <a:t>‹#›</a:t>
            </a:fld>
            <a:endParaRPr lang="en-US"/>
          </a:p>
        </p:txBody>
      </p:sp>
    </p:spTree>
    <p:extLst>
      <p:ext uri="{BB962C8B-B14F-4D97-AF65-F5344CB8AC3E}">
        <p14:creationId xmlns:p14="http://schemas.microsoft.com/office/powerpoint/2010/main" val="81872039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28D573-C1DC-4C15-93A3-E76D7F435F0E}" type="slidenum">
              <a:rPr lang="en-US"/>
              <a:pPr>
                <a:defRPr/>
              </a:pPr>
              <a:t>‹#›</a:t>
            </a:fld>
            <a:endParaRPr lang="en-US"/>
          </a:p>
        </p:txBody>
      </p:sp>
    </p:spTree>
    <p:extLst>
      <p:ext uri="{BB962C8B-B14F-4D97-AF65-F5344CB8AC3E}">
        <p14:creationId xmlns:p14="http://schemas.microsoft.com/office/powerpoint/2010/main" val="1081404163"/>
      </p:ext>
    </p:extLst>
  </p:cSld>
  <p:clrMapOvr>
    <a:masterClrMapping/>
  </p:clrMapOvr>
  <p:transition spd="slow">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C0A910-50B6-42F3-BF85-C5E59192EBD2}" type="slidenum">
              <a:rPr lang="en-US"/>
              <a:pPr>
                <a:defRPr/>
              </a:pPr>
              <a:t>‹#›</a:t>
            </a:fld>
            <a:endParaRPr lang="en-US"/>
          </a:p>
        </p:txBody>
      </p:sp>
    </p:spTree>
    <p:extLst>
      <p:ext uri="{BB962C8B-B14F-4D97-AF65-F5344CB8AC3E}">
        <p14:creationId xmlns:p14="http://schemas.microsoft.com/office/powerpoint/2010/main" val="3109805465"/>
      </p:ext>
    </p:extLst>
  </p:cSld>
  <p:clrMapOvr>
    <a:masterClrMapping/>
  </p:clrMapOvr>
  <p:transition spd="slow">
    <p:blinds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1E7321-65BD-4ED2-BD8B-691DB91F4BFE}" type="slidenum">
              <a:rPr lang="en-US"/>
              <a:pPr>
                <a:defRPr/>
              </a:pPr>
              <a:t>‹#›</a:t>
            </a:fld>
            <a:endParaRPr lang="en-US"/>
          </a:p>
        </p:txBody>
      </p:sp>
    </p:spTree>
    <p:extLst>
      <p:ext uri="{BB962C8B-B14F-4D97-AF65-F5344CB8AC3E}">
        <p14:creationId xmlns:p14="http://schemas.microsoft.com/office/powerpoint/2010/main" val="1803771890"/>
      </p:ext>
    </p:extLst>
  </p:cSld>
  <p:clrMapOvr>
    <a:masterClrMapping/>
  </p:clrMapOvr>
  <p:transition spd="slow">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7F914A-3683-40E0-B9A3-2ADBBCC46C7F}" type="slidenum">
              <a:rPr lang="en-US"/>
              <a:pPr>
                <a:defRPr/>
              </a:pPr>
              <a:t>‹#›</a:t>
            </a:fld>
            <a:endParaRPr lang="en-US"/>
          </a:p>
        </p:txBody>
      </p:sp>
    </p:spTree>
    <p:extLst>
      <p:ext uri="{BB962C8B-B14F-4D97-AF65-F5344CB8AC3E}">
        <p14:creationId xmlns:p14="http://schemas.microsoft.com/office/powerpoint/2010/main" val="3656092957"/>
      </p:ext>
    </p:extLst>
  </p:cSld>
  <p:clrMapOvr>
    <a:masterClrMapping/>
  </p:clrMapOvr>
  <p:transition spd="slow">
    <p:blinds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3C6995-D161-4630-ADF3-964079F1F10E}" type="slidenum">
              <a:rPr lang="en-US"/>
              <a:pPr>
                <a:defRPr/>
              </a:pPr>
              <a:t>‹#›</a:t>
            </a:fld>
            <a:endParaRPr lang="en-US"/>
          </a:p>
        </p:txBody>
      </p:sp>
    </p:spTree>
    <p:extLst>
      <p:ext uri="{BB962C8B-B14F-4D97-AF65-F5344CB8AC3E}">
        <p14:creationId xmlns:p14="http://schemas.microsoft.com/office/powerpoint/2010/main" val="157232841"/>
      </p:ext>
    </p:extLst>
  </p:cSld>
  <p:clrMapOvr>
    <a:masterClrMapping/>
  </p:clrMapOvr>
  <p:transition spd="slow">
    <p:blinds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6677F8-1803-4423-806F-244ECD58B7FE}" type="slidenum">
              <a:rPr lang="en-US"/>
              <a:pPr>
                <a:defRPr/>
              </a:pPr>
              <a:t>‹#›</a:t>
            </a:fld>
            <a:endParaRPr lang="en-US"/>
          </a:p>
        </p:txBody>
      </p:sp>
    </p:spTree>
    <p:extLst>
      <p:ext uri="{BB962C8B-B14F-4D97-AF65-F5344CB8AC3E}">
        <p14:creationId xmlns:p14="http://schemas.microsoft.com/office/powerpoint/2010/main" val="4045275034"/>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49D552-3D2F-4C52-91F4-B11489933608}" type="slidenum">
              <a:rPr lang="en-US"/>
              <a:pPr>
                <a:defRPr/>
              </a:pPr>
              <a:t>‹#›</a:t>
            </a:fld>
            <a:endParaRPr lang="en-US"/>
          </a:p>
        </p:txBody>
      </p:sp>
    </p:spTree>
    <p:extLst>
      <p:ext uri="{BB962C8B-B14F-4D97-AF65-F5344CB8AC3E}">
        <p14:creationId xmlns:p14="http://schemas.microsoft.com/office/powerpoint/2010/main" val="3050484661"/>
      </p:ext>
    </p:extLst>
  </p:cSld>
  <p:clrMapOvr>
    <a:masterClrMapping/>
  </p:clrMapOvr>
  <p:transition spd="slow">
    <p:blinds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3F139-AA08-4A9A-B093-5062B290D5DA}" type="slidenum">
              <a:rPr lang="en-US"/>
              <a:pPr>
                <a:defRPr/>
              </a:pPr>
              <a:t>‹#›</a:t>
            </a:fld>
            <a:endParaRPr lang="en-US"/>
          </a:p>
        </p:txBody>
      </p:sp>
    </p:spTree>
    <p:extLst>
      <p:ext uri="{BB962C8B-B14F-4D97-AF65-F5344CB8AC3E}">
        <p14:creationId xmlns:p14="http://schemas.microsoft.com/office/powerpoint/2010/main" val="554499422"/>
      </p:ext>
    </p:extLst>
  </p:cSld>
  <p:clrMapOvr>
    <a:masterClrMapping/>
  </p:clrMapOvr>
  <p:transition spd="slow">
    <p:blinds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E38D37-C022-4623-A71A-682E3BA41652}" type="slidenum">
              <a:rPr lang="en-US"/>
              <a:pPr>
                <a:defRPr/>
              </a:pPr>
              <a:t>‹#›</a:t>
            </a:fld>
            <a:endParaRPr lang="en-US"/>
          </a:p>
        </p:txBody>
      </p:sp>
    </p:spTree>
    <p:extLst>
      <p:ext uri="{BB962C8B-B14F-4D97-AF65-F5344CB8AC3E}">
        <p14:creationId xmlns:p14="http://schemas.microsoft.com/office/powerpoint/2010/main" val="1388482766"/>
      </p:ext>
    </p:extLst>
  </p:cSld>
  <p:clrMapOvr>
    <a:masterClrMapping/>
  </p:clrMapOvr>
  <p:transition spd="slow">
    <p:blinds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B26BD7-B740-45D0-9505-EB19FBA2ED87}" type="slidenum">
              <a:rPr lang="en-US"/>
              <a:pPr>
                <a:defRPr/>
              </a:pPr>
              <a:t>‹#›</a:t>
            </a:fld>
            <a:endParaRPr lang="en-US"/>
          </a:p>
        </p:txBody>
      </p:sp>
    </p:spTree>
    <p:extLst>
      <p:ext uri="{BB962C8B-B14F-4D97-AF65-F5344CB8AC3E}">
        <p14:creationId xmlns:p14="http://schemas.microsoft.com/office/powerpoint/2010/main" val="3170053384"/>
      </p:ext>
    </p:extLst>
  </p:cSld>
  <p:clrMapOvr>
    <a:masterClrMapping/>
  </p:clrMapOvr>
  <p:transition spd="slow">
    <p:blinds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E950F8-15C3-4D1C-B531-3E0EFA6D616E}" type="slidenum">
              <a:rPr lang="en-US"/>
              <a:pPr>
                <a:defRPr/>
              </a:pPr>
              <a:t>‹#›</a:t>
            </a:fld>
            <a:endParaRPr lang="en-US"/>
          </a:p>
        </p:txBody>
      </p:sp>
    </p:spTree>
    <p:extLst>
      <p:ext uri="{BB962C8B-B14F-4D97-AF65-F5344CB8AC3E}">
        <p14:creationId xmlns:p14="http://schemas.microsoft.com/office/powerpoint/2010/main" val="574942099"/>
      </p:ext>
    </p:extLst>
  </p:cSld>
  <p:clrMapOvr>
    <a:masterClrMapping/>
  </p:clrMapOvr>
  <p:transition spd="slow">
    <p:blinds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A12D991A-4A0F-441C-A5DC-4443E0C5ACA4}" type="slidenum">
              <a:rPr lang="en-US"/>
              <a:pPr>
                <a:defRPr/>
              </a:pPr>
              <a:t>‹#›</a:t>
            </a:fld>
            <a:endParaRPr lang="en-US"/>
          </a:p>
        </p:txBody>
      </p:sp>
    </p:spTree>
    <p:extLst>
      <p:ext uri="{BB962C8B-B14F-4D97-AF65-F5344CB8AC3E}">
        <p14:creationId xmlns:p14="http://schemas.microsoft.com/office/powerpoint/2010/main" val="364729161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6F3E89-653E-4CFA-846F-9AC9004B6C8C}" type="slidenum">
              <a:rPr lang="en-US"/>
              <a:pPr>
                <a:defRPr/>
              </a:pPr>
              <a:t>‹#›</a:t>
            </a:fld>
            <a:endParaRPr lang="en-US"/>
          </a:p>
        </p:txBody>
      </p:sp>
    </p:spTree>
    <p:extLst>
      <p:ext uri="{BB962C8B-B14F-4D97-AF65-F5344CB8AC3E}">
        <p14:creationId xmlns:p14="http://schemas.microsoft.com/office/powerpoint/2010/main" val="2671439149"/>
      </p:ext>
    </p:extLst>
  </p:cSld>
  <p:clrMapOvr>
    <a:masterClrMapping/>
  </p:clrMapOvr>
  <p:transition spd="slow">
    <p:blinds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C9355E-C84A-4519-9290-5D3A443BC50B}" type="slidenum">
              <a:rPr lang="en-US"/>
              <a:pPr>
                <a:defRPr/>
              </a:pPr>
              <a:t>‹#›</a:t>
            </a:fld>
            <a:endParaRPr lang="en-US"/>
          </a:p>
        </p:txBody>
      </p:sp>
    </p:spTree>
    <p:extLst>
      <p:ext uri="{BB962C8B-B14F-4D97-AF65-F5344CB8AC3E}">
        <p14:creationId xmlns:p14="http://schemas.microsoft.com/office/powerpoint/2010/main" val="4125633381"/>
      </p:ext>
    </p:extLst>
  </p:cSld>
  <p:clrMapOvr>
    <a:masterClrMapping/>
  </p:clrMapOvr>
  <p:transition spd="slow">
    <p:blinds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53793-E735-47B5-82EB-919265032C08}" type="slidenum">
              <a:rPr lang="en-US"/>
              <a:pPr>
                <a:defRPr/>
              </a:pPr>
              <a:t>‹#›</a:t>
            </a:fld>
            <a:endParaRPr lang="en-US"/>
          </a:p>
        </p:txBody>
      </p:sp>
    </p:spTree>
    <p:extLst>
      <p:ext uri="{BB962C8B-B14F-4D97-AF65-F5344CB8AC3E}">
        <p14:creationId xmlns:p14="http://schemas.microsoft.com/office/powerpoint/2010/main" val="2946723488"/>
      </p:ext>
    </p:extLst>
  </p:cSld>
  <p:clrMapOvr>
    <a:masterClrMapping/>
  </p:clrMapOvr>
  <p:transition spd="slow">
    <p:blinds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C19A0B5-87E5-43E2-B094-3B9440A41D14}" type="slidenum">
              <a:rPr lang="en-US"/>
              <a:pPr>
                <a:defRPr/>
              </a:pPr>
              <a:t>‹#›</a:t>
            </a:fld>
            <a:endParaRPr lang="en-US"/>
          </a:p>
        </p:txBody>
      </p:sp>
    </p:spTree>
    <p:extLst>
      <p:ext uri="{BB962C8B-B14F-4D97-AF65-F5344CB8AC3E}">
        <p14:creationId xmlns:p14="http://schemas.microsoft.com/office/powerpoint/2010/main" val="2776505651"/>
      </p:ext>
    </p:extLst>
  </p:cSld>
  <p:clrMapOvr>
    <a:masterClrMapping/>
  </p:clrMapOvr>
  <p:transition spd="slow">
    <p:blinds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B645E4-BD71-421E-B4F0-B8400DE03E43}" type="slidenum">
              <a:rPr lang="en-US"/>
              <a:pPr>
                <a:defRPr/>
              </a:pPr>
              <a:t>‹#›</a:t>
            </a:fld>
            <a:endParaRPr lang="en-US"/>
          </a:p>
        </p:txBody>
      </p:sp>
    </p:spTree>
    <p:extLst>
      <p:ext uri="{BB962C8B-B14F-4D97-AF65-F5344CB8AC3E}">
        <p14:creationId xmlns:p14="http://schemas.microsoft.com/office/powerpoint/2010/main" val="2089573061"/>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596427-3FF0-4446-90FE-9AB18B3AA509}" type="slidenum">
              <a:rPr lang="en-US"/>
              <a:pPr>
                <a:defRPr/>
              </a:pPr>
              <a:t>‹#›</a:t>
            </a:fld>
            <a:endParaRPr lang="en-US"/>
          </a:p>
        </p:txBody>
      </p:sp>
    </p:spTree>
    <p:extLst>
      <p:ext uri="{BB962C8B-B14F-4D97-AF65-F5344CB8AC3E}">
        <p14:creationId xmlns:p14="http://schemas.microsoft.com/office/powerpoint/2010/main" val="3239883200"/>
      </p:ext>
    </p:extLst>
  </p:cSld>
  <p:clrMapOvr>
    <a:masterClrMapping/>
  </p:clrMapOvr>
  <p:transition spd="slow">
    <p:blinds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5BF33E-74E5-461B-9B61-43E9789F2C85}" type="slidenum">
              <a:rPr lang="en-US"/>
              <a:pPr>
                <a:defRPr/>
              </a:pPr>
              <a:t>‹#›</a:t>
            </a:fld>
            <a:endParaRPr lang="en-US"/>
          </a:p>
        </p:txBody>
      </p:sp>
    </p:spTree>
    <p:extLst>
      <p:ext uri="{BB962C8B-B14F-4D97-AF65-F5344CB8AC3E}">
        <p14:creationId xmlns:p14="http://schemas.microsoft.com/office/powerpoint/2010/main" val="3035912403"/>
      </p:ext>
    </p:extLst>
  </p:cSld>
  <p:clrMapOvr>
    <a:masterClrMapping/>
  </p:clrMapOvr>
  <p:transition spd="slow">
    <p:blinds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482213-292A-46AC-9942-2581163A6527}" type="slidenum">
              <a:rPr lang="en-US"/>
              <a:pPr>
                <a:defRPr/>
              </a:pPr>
              <a:t>‹#›</a:t>
            </a:fld>
            <a:endParaRPr lang="en-US"/>
          </a:p>
        </p:txBody>
      </p:sp>
    </p:spTree>
    <p:extLst>
      <p:ext uri="{BB962C8B-B14F-4D97-AF65-F5344CB8AC3E}">
        <p14:creationId xmlns:p14="http://schemas.microsoft.com/office/powerpoint/2010/main" val="3672725968"/>
      </p:ext>
    </p:extLst>
  </p:cSld>
  <p:clrMapOvr>
    <a:masterClrMapping/>
  </p:clrMapOvr>
  <p:transition spd="slow">
    <p:blinds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5F782F-A77B-4A71-82BA-FA539C1CFBFC}" type="slidenum">
              <a:rPr lang="en-US"/>
              <a:pPr>
                <a:defRPr/>
              </a:pPr>
              <a:t>‹#›</a:t>
            </a:fld>
            <a:endParaRPr lang="en-US"/>
          </a:p>
        </p:txBody>
      </p:sp>
    </p:spTree>
    <p:extLst>
      <p:ext uri="{BB962C8B-B14F-4D97-AF65-F5344CB8AC3E}">
        <p14:creationId xmlns:p14="http://schemas.microsoft.com/office/powerpoint/2010/main" val="739987174"/>
      </p:ext>
    </p:extLst>
  </p:cSld>
  <p:clrMapOvr>
    <a:masterClrMapping/>
  </p:clrMapOvr>
  <p:transition spd="slow">
    <p:blinds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013930-885F-45FC-8D62-368B2A0682DF}" type="slidenum">
              <a:rPr lang="en-US"/>
              <a:pPr>
                <a:defRPr/>
              </a:pPr>
              <a:t>‹#›</a:t>
            </a:fld>
            <a:endParaRPr lang="en-US"/>
          </a:p>
        </p:txBody>
      </p:sp>
    </p:spTree>
    <p:extLst>
      <p:ext uri="{BB962C8B-B14F-4D97-AF65-F5344CB8AC3E}">
        <p14:creationId xmlns:p14="http://schemas.microsoft.com/office/powerpoint/2010/main" val="3764363447"/>
      </p:ext>
    </p:extLst>
  </p:cSld>
  <p:clrMapOvr>
    <a:masterClrMapping/>
  </p:clrMapOvr>
  <p:transition spd="slow">
    <p:blinds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4A3FDA-5010-47E0-AA4B-1E0B626C0E93}" type="slidenum">
              <a:rPr lang="en-US"/>
              <a:pPr>
                <a:defRPr/>
              </a:pPr>
              <a:t>‹#›</a:t>
            </a:fld>
            <a:endParaRPr lang="en-US"/>
          </a:p>
        </p:txBody>
      </p:sp>
    </p:spTree>
    <p:extLst>
      <p:ext uri="{BB962C8B-B14F-4D97-AF65-F5344CB8AC3E}">
        <p14:creationId xmlns:p14="http://schemas.microsoft.com/office/powerpoint/2010/main" val="2846440737"/>
      </p:ext>
    </p:extLst>
  </p:cSld>
  <p:clrMapOvr>
    <a:masterClrMapping/>
  </p:clrMapOvr>
  <p:transition spd="slow">
    <p:blinds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F80371AC-0D1A-4CD6-ADF3-7552DDF11925}" type="slidenum">
              <a:rPr lang="en-US"/>
              <a:pPr>
                <a:defRPr/>
              </a:pPr>
              <a:t>‹#›</a:t>
            </a:fld>
            <a:endParaRPr lang="en-US"/>
          </a:p>
        </p:txBody>
      </p:sp>
    </p:spTree>
    <p:extLst>
      <p:ext uri="{BB962C8B-B14F-4D97-AF65-F5344CB8AC3E}">
        <p14:creationId xmlns:p14="http://schemas.microsoft.com/office/powerpoint/2010/main" val="221055395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E7A633-9976-4D30-B59A-68DF9562043D}" type="slidenum">
              <a:rPr lang="en-US"/>
              <a:pPr>
                <a:defRPr/>
              </a:pPr>
              <a:t>‹#›</a:t>
            </a:fld>
            <a:endParaRPr lang="en-US"/>
          </a:p>
        </p:txBody>
      </p:sp>
    </p:spTree>
    <p:extLst>
      <p:ext uri="{BB962C8B-B14F-4D97-AF65-F5344CB8AC3E}">
        <p14:creationId xmlns:p14="http://schemas.microsoft.com/office/powerpoint/2010/main" val="1885022006"/>
      </p:ext>
    </p:extLst>
  </p:cSld>
  <p:clrMapOvr>
    <a:masterClrMapping/>
  </p:clrMapOvr>
  <p:transition spd="slow">
    <p:blinds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161DE8-61A3-437A-9B30-CC6ABA3F44DF}" type="slidenum">
              <a:rPr lang="en-US"/>
              <a:pPr>
                <a:defRPr/>
              </a:pPr>
              <a:t>‹#›</a:t>
            </a:fld>
            <a:endParaRPr lang="en-US"/>
          </a:p>
        </p:txBody>
      </p:sp>
    </p:spTree>
    <p:extLst>
      <p:ext uri="{BB962C8B-B14F-4D97-AF65-F5344CB8AC3E}">
        <p14:creationId xmlns:p14="http://schemas.microsoft.com/office/powerpoint/2010/main" val="4281130925"/>
      </p:ext>
    </p:extLst>
  </p:cSld>
  <p:clrMapOvr>
    <a:masterClrMapping/>
  </p:clrMapOvr>
  <p:transition spd="slow">
    <p:blinds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53EAA3-3728-4E7E-B8D4-43F02F5BE4B9}" type="slidenum">
              <a:rPr lang="en-US"/>
              <a:pPr>
                <a:defRPr/>
              </a:pPr>
              <a:t>‹#›</a:t>
            </a:fld>
            <a:endParaRPr lang="en-US"/>
          </a:p>
        </p:txBody>
      </p:sp>
    </p:spTree>
    <p:extLst>
      <p:ext uri="{BB962C8B-B14F-4D97-AF65-F5344CB8AC3E}">
        <p14:creationId xmlns:p14="http://schemas.microsoft.com/office/powerpoint/2010/main" val="3645063359"/>
      </p:ext>
    </p:extLst>
  </p:cSld>
  <p:clrMapOvr>
    <a:masterClrMapping/>
  </p:clrMapOvr>
  <p:transition spd="slow">
    <p:blinds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36D601-9A97-457A-BF4B-587A0ECE06CD}" type="slidenum">
              <a:rPr lang="en-US"/>
              <a:pPr>
                <a:defRPr/>
              </a:pPr>
              <a:t>‹#›</a:t>
            </a:fld>
            <a:endParaRPr lang="en-US"/>
          </a:p>
        </p:txBody>
      </p:sp>
    </p:spTree>
    <p:extLst>
      <p:ext uri="{BB962C8B-B14F-4D97-AF65-F5344CB8AC3E}">
        <p14:creationId xmlns:p14="http://schemas.microsoft.com/office/powerpoint/2010/main" val="2716260640"/>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0359C65-DC30-4B49-B37C-B95F4B4D6F90}" type="slidenum">
              <a:rPr lang="en-US"/>
              <a:pPr>
                <a:defRPr/>
              </a:pPr>
              <a:t>‹#›</a:t>
            </a:fld>
            <a:endParaRPr lang="en-US"/>
          </a:p>
        </p:txBody>
      </p:sp>
    </p:spTree>
    <p:extLst>
      <p:ext uri="{BB962C8B-B14F-4D97-AF65-F5344CB8AC3E}">
        <p14:creationId xmlns:p14="http://schemas.microsoft.com/office/powerpoint/2010/main" val="3914212440"/>
      </p:ext>
    </p:extLst>
  </p:cSld>
  <p:clrMapOvr>
    <a:masterClrMapping/>
  </p:clrMapOvr>
  <p:transition spd="slow">
    <p:blinds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6A1696-645F-4C19-A0B6-AF8587EA4AAA}" type="slidenum">
              <a:rPr lang="en-US"/>
              <a:pPr>
                <a:defRPr/>
              </a:pPr>
              <a:t>‹#›</a:t>
            </a:fld>
            <a:endParaRPr lang="en-US"/>
          </a:p>
        </p:txBody>
      </p:sp>
    </p:spTree>
    <p:extLst>
      <p:ext uri="{BB962C8B-B14F-4D97-AF65-F5344CB8AC3E}">
        <p14:creationId xmlns:p14="http://schemas.microsoft.com/office/powerpoint/2010/main" val="3937737018"/>
      </p:ext>
    </p:extLst>
  </p:cSld>
  <p:clrMapOvr>
    <a:masterClrMapping/>
  </p:clrMapOvr>
  <p:transition spd="slow">
    <p:blinds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441D03-A06F-4116-8978-90C777B309D0}" type="slidenum">
              <a:rPr lang="en-US"/>
              <a:pPr>
                <a:defRPr/>
              </a:pPr>
              <a:t>‹#›</a:t>
            </a:fld>
            <a:endParaRPr lang="en-US"/>
          </a:p>
        </p:txBody>
      </p:sp>
    </p:spTree>
    <p:extLst>
      <p:ext uri="{BB962C8B-B14F-4D97-AF65-F5344CB8AC3E}">
        <p14:creationId xmlns:p14="http://schemas.microsoft.com/office/powerpoint/2010/main" val="3123145509"/>
      </p:ext>
    </p:extLst>
  </p:cSld>
  <p:clrMapOvr>
    <a:masterClrMapping/>
  </p:clrMapOvr>
  <p:transition spd="slow">
    <p:blinds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85CD1D-907C-413B-B65E-D203300C48EA}" type="slidenum">
              <a:rPr lang="en-US"/>
              <a:pPr>
                <a:defRPr/>
              </a:pPr>
              <a:t>‹#›</a:t>
            </a:fld>
            <a:endParaRPr lang="en-US"/>
          </a:p>
        </p:txBody>
      </p:sp>
    </p:spTree>
    <p:extLst>
      <p:ext uri="{BB962C8B-B14F-4D97-AF65-F5344CB8AC3E}">
        <p14:creationId xmlns:p14="http://schemas.microsoft.com/office/powerpoint/2010/main" val="1851906721"/>
      </p:ext>
    </p:extLst>
  </p:cSld>
  <p:clrMapOvr>
    <a:masterClrMapping/>
  </p:clrMapOvr>
  <p:transition spd="slow">
    <p:blinds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B5B29E-C1BB-4ECB-9C6A-C914B59427E9}" type="slidenum">
              <a:rPr lang="en-US"/>
              <a:pPr>
                <a:defRPr/>
              </a:pPr>
              <a:t>‹#›</a:t>
            </a:fld>
            <a:endParaRPr lang="en-US"/>
          </a:p>
        </p:txBody>
      </p:sp>
    </p:spTree>
    <p:extLst>
      <p:ext uri="{BB962C8B-B14F-4D97-AF65-F5344CB8AC3E}">
        <p14:creationId xmlns:p14="http://schemas.microsoft.com/office/powerpoint/2010/main" val="209015506"/>
      </p:ext>
    </p:extLst>
  </p:cSld>
  <p:clrMapOvr>
    <a:masterClrMapping/>
  </p:clrMapOvr>
  <p:transition spd="slow">
    <p:blinds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D0B137-CB68-48FD-A3A8-01F42241F45D}" type="slidenum">
              <a:rPr lang="en-US"/>
              <a:pPr>
                <a:defRPr/>
              </a:pPr>
              <a:t>‹#›</a:t>
            </a:fld>
            <a:endParaRPr lang="en-US"/>
          </a:p>
        </p:txBody>
      </p:sp>
    </p:spTree>
    <p:extLst>
      <p:ext uri="{BB962C8B-B14F-4D97-AF65-F5344CB8AC3E}">
        <p14:creationId xmlns:p14="http://schemas.microsoft.com/office/powerpoint/2010/main" val="926600507"/>
      </p:ext>
    </p:extLst>
  </p:cSld>
  <p:clrMapOvr>
    <a:masterClrMapping/>
  </p:clrMapOvr>
  <p:transition spd="slow">
    <p:blinds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1FFC45-7011-464A-96D4-570D21F84745}" type="slidenum">
              <a:rPr lang="en-US"/>
              <a:pPr>
                <a:defRPr/>
              </a:pPr>
              <a:t>‹#›</a:t>
            </a:fld>
            <a:endParaRPr lang="en-US"/>
          </a:p>
        </p:txBody>
      </p:sp>
    </p:spTree>
    <p:extLst>
      <p:ext uri="{BB962C8B-B14F-4D97-AF65-F5344CB8AC3E}">
        <p14:creationId xmlns:p14="http://schemas.microsoft.com/office/powerpoint/2010/main" val="1696435428"/>
      </p:ext>
    </p:extLst>
  </p:cSld>
  <p:clrMapOvr>
    <a:masterClrMapping/>
  </p:clrMapOvr>
  <p:transition spd="slow">
    <p:blinds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15C426D1-9FF0-4824-A8F7-583865C3131E}" type="slidenum">
              <a:rPr lang="en-US"/>
              <a:pPr>
                <a:defRPr/>
              </a:pPr>
              <a:t>‹#›</a:t>
            </a:fld>
            <a:endParaRPr lang="en-US"/>
          </a:p>
        </p:txBody>
      </p:sp>
    </p:spTree>
    <p:extLst>
      <p:ext uri="{BB962C8B-B14F-4D97-AF65-F5344CB8AC3E}">
        <p14:creationId xmlns:p14="http://schemas.microsoft.com/office/powerpoint/2010/main" val="363617720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9DBCA-1A49-48DB-8F59-83EFF249075A}" type="slidenum">
              <a:rPr lang="en-US"/>
              <a:pPr>
                <a:defRPr/>
              </a:pPr>
              <a:t>‹#›</a:t>
            </a:fld>
            <a:endParaRPr lang="en-US"/>
          </a:p>
        </p:txBody>
      </p:sp>
    </p:spTree>
    <p:extLst>
      <p:ext uri="{BB962C8B-B14F-4D97-AF65-F5344CB8AC3E}">
        <p14:creationId xmlns:p14="http://schemas.microsoft.com/office/powerpoint/2010/main" val="1718550366"/>
      </p:ext>
    </p:extLst>
  </p:cSld>
  <p:clrMapOvr>
    <a:masterClrMapping/>
  </p:clrMapOvr>
  <p:transition spd="slow">
    <p:blinds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5DC5E4-F77A-4B41-881B-15B04551388E}" type="slidenum">
              <a:rPr lang="en-US"/>
              <a:pPr>
                <a:defRPr/>
              </a:pPr>
              <a:t>‹#›</a:t>
            </a:fld>
            <a:endParaRPr lang="en-US"/>
          </a:p>
        </p:txBody>
      </p:sp>
    </p:spTree>
    <p:extLst>
      <p:ext uri="{BB962C8B-B14F-4D97-AF65-F5344CB8AC3E}">
        <p14:creationId xmlns:p14="http://schemas.microsoft.com/office/powerpoint/2010/main" val="158520647"/>
      </p:ext>
    </p:extLst>
  </p:cSld>
  <p:clrMapOvr>
    <a:masterClrMapping/>
  </p:clrMapOvr>
  <p:transition spd="slow">
    <p:blinds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93BE69-D1A4-4887-84E1-991E1CA0A2E6}" type="slidenum">
              <a:rPr lang="en-US"/>
              <a:pPr>
                <a:defRPr/>
              </a:pPr>
              <a:t>‹#›</a:t>
            </a:fld>
            <a:endParaRPr lang="en-US"/>
          </a:p>
        </p:txBody>
      </p:sp>
    </p:spTree>
    <p:extLst>
      <p:ext uri="{BB962C8B-B14F-4D97-AF65-F5344CB8AC3E}">
        <p14:creationId xmlns:p14="http://schemas.microsoft.com/office/powerpoint/2010/main" val="3078594288"/>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0A7FA2-25D7-4C58-99C1-CC055ADC2EA1}" type="slidenum">
              <a:rPr lang="en-US"/>
              <a:pPr>
                <a:defRPr/>
              </a:pPr>
              <a:t>‹#›</a:t>
            </a:fld>
            <a:endParaRPr lang="en-US"/>
          </a:p>
        </p:txBody>
      </p:sp>
    </p:spTree>
    <p:extLst>
      <p:ext uri="{BB962C8B-B14F-4D97-AF65-F5344CB8AC3E}">
        <p14:creationId xmlns:p14="http://schemas.microsoft.com/office/powerpoint/2010/main" val="2107976367"/>
      </p:ext>
    </p:extLst>
  </p:cSld>
  <p:clrMapOvr>
    <a:masterClrMapping/>
  </p:clrMapOvr>
  <p:transition spd="slow">
    <p:blinds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53CC293-F684-46FC-ACE5-72E42118A0D7}" type="slidenum">
              <a:rPr lang="en-US"/>
              <a:pPr>
                <a:defRPr/>
              </a:pPr>
              <a:t>‹#›</a:t>
            </a:fld>
            <a:endParaRPr lang="en-US"/>
          </a:p>
        </p:txBody>
      </p:sp>
    </p:spTree>
    <p:extLst>
      <p:ext uri="{BB962C8B-B14F-4D97-AF65-F5344CB8AC3E}">
        <p14:creationId xmlns:p14="http://schemas.microsoft.com/office/powerpoint/2010/main" val="884642786"/>
      </p:ext>
    </p:extLst>
  </p:cSld>
  <p:clrMapOvr>
    <a:masterClrMapping/>
  </p:clrMapOvr>
  <p:transition spd="slow">
    <p:blinds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32CAD4-C425-4BAC-BF32-B578B4BC884E}" type="slidenum">
              <a:rPr lang="en-US"/>
              <a:pPr>
                <a:defRPr/>
              </a:pPr>
              <a:t>‹#›</a:t>
            </a:fld>
            <a:endParaRPr lang="en-US"/>
          </a:p>
        </p:txBody>
      </p:sp>
    </p:spTree>
    <p:extLst>
      <p:ext uri="{BB962C8B-B14F-4D97-AF65-F5344CB8AC3E}">
        <p14:creationId xmlns:p14="http://schemas.microsoft.com/office/powerpoint/2010/main" val="2822174500"/>
      </p:ext>
    </p:extLst>
  </p:cSld>
  <p:clrMapOvr>
    <a:masterClrMapping/>
  </p:clrMapOvr>
  <p:transition spd="slow">
    <p:blinds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0DAF5F-9D36-4B48-ABA4-63ACCB824F7D}" type="slidenum">
              <a:rPr lang="en-US"/>
              <a:pPr>
                <a:defRPr/>
              </a:pPr>
              <a:t>‹#›</a:t>
            </a:fld>
            <a:endParaRPr lang="en-US"/>
          </a:p>
        </p:txBody>
      </p:sp>
    </p:spTree>
    <p:extLst>
      <p:ext uri="{BB962C8B-B14F-4D97-AF65-F5344CB8AC3E}">
        <p14:creationId xmlns:p14="http://schemas.microsoft.com/office/powerpoint/2010/main" val="1153191384"/>
      </p:ext>
    </p:extLst>
  </p:cSld>
  <p:clrMapOvr>
    <a:masterClrMapping/>
  </p:clrMapOvr>
  <p:transition spd="slow">
    <p:blinds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BF1EC5-7A3C-46B6-B8C6-C4AEDAA8689E}" type="slidenum">
              <a:rPr lang="en-US"/>
              <a:pPr>
                <a:defRPr/>
              </a:pPr>
              <a:t>‹#›</a:t>
            </a:fld>
            <a:endParaRPr lang="en-US"/>
          </a:p>
        </p:txBody>
      </p:sp>
    </p:spTree>
    <p:extLst>
      <p:ext uri="{BB962C8B-B14F-4D97-AF65-F5344CB8AC3E}">
        <p14:creationId xmlns:p14="http://schemas.microsoft.com/office/powerpoint/2010/main" val="1350842770"/>
      </p:ext>
    </p:extLst>
  </p:cSld>
  <p:clrMapOvr>
    <a:masterClrMapping/>
  </p:clrMapOvr>
  <p:transition spd="slow">
    <p:blinds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B6560D-EB7B-48AA-8D4C-EEB953B149CD}" type="slidenum">
              <a:rPr lang="en-US"/>
              <a:pPr>
                <a:defRPr/>
              </a:pPr>
              <a:t>‹#›</a:t>
            </a:fld>
            <a:endParaRPr lang="en-US"/>
          </a:p>
        </p:txBody>
      </p:sp>
    </p:spTree>
    <p:extLst>
      <p:ext uri="{BB962C8B-B14F-4D97-AF65-F5344CB8AC3E}">
        <p14:creationId xmlns:p14="http://schemas.microsoft.com/office/powerpoint/2010/main" val="1366711699"/>
      </p:ext>
    </p:extLst>
  </p:cSld>
  <p:clrMapOvr>
    <a:masterClrMapping/>
  </p:clrMapOvr>
  <p:transition spd="slow">
    <p:blinds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D15EC5-0E42-4C8D-BEEB-C25894347BF7}" type="slidenum">
              <a:rPr lang="en-US"/>
              <a:pPr>
                <a:defRPr/>
              </a:pPr>
              <a:t>‹#›</a:t>
            </a:fld>
            <a:endParaRPr lang="en-US"/>
          </a:p>
        </p:txBody>
      </p:sp>
    </p:spTree>
    <p:extLst>
      <p:ext uri="{BB962C8B-B14F-4D97-AF65-F5344CB8AC3E}">
        <p14:creationId xmlns:p14="http://schemas.microsoft.com/office/powerpoint/2010/main" val="1007737029"/>
      </p:ext>
    </p:extLst>
  </p:cSld>
  <p:clrMapOvr>
    <a:masterClrMapping/>
  </p:clrMapOvr>
  <p:transition spd="slow">
    <p:blinds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59596-500C-4912-ABD8-2CE01F9AE09B}" type="slidenum">
              <a:rPr lang="en-US"/>
              <a:pPr>
                <a:defRPr/>
              </a:pPr>
              <a:t>‹#›</a:t>
            </a:fld>
            <a:endParaRPr lang="en-US"/>
          </a:p>
        </p:txBody>
      </p:sp>
    </p:spTree>
    <p:extLst>
      <p:ext uri="{BB962C8B-B14F-4D97-AF65-F5344CB8AC3E}">
        <p14:creationId xmlns:p14="http://schemas.microsoft.com/office/powerpoint/2010/main" val="1765324117"/>
      </p:ext>
    </p:extLst>
  </p:cSld>
  <p:clrMapOvr>
    <a:masterClrMapping/>
  </p:clrMapOvr>
  <p:transition spd="slow">
    <p:blinds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EFBA610B-1016-4DB0-8738-FE1396E613F2}" type="slidenum">
              <a:rPr lang="en-US"/>
              <a:pPr>
                <a:defRPr/>
              </a:pPr>
              <a:t>‹#›</a:t>
            </a:fld>
            <a:endParaRPr lang="en-US"/>
          </a:p>
        </p:txBody>
      </p:sp>
    </p:spTree>
    <p:extLst>
      <p:ext uri="{BB962C8B-B14F-4D97-AF65-F5344CB8AC3E}">
        <p14:creationId xmlns:p14="http://schemas.microsoft.com/office/powerpoint/2010/main" val="419577872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3DEE48-DF09-4738-A863-592C3393248D}" type="slidenum">
              <a:rPr lang="en-US"/>
              <a:pPr>
                <a:defRPr/>
              </a:pPr>
              <a:t>‹#›</a:t>
            </a:fld>
            <a:endParaRPr lang="en-US"/>
          </a:p>
        </p:txBody>
      </p:sp>
    </p:spTree>
    <p:extLst>
      <p:ext uri="{BB962C8B-B14F-4D97-AF65-F5344CB8AC3E}">
        <p14:creationId xmlns:p14="http://schemas.microsoft.com/office/powerpoint/2010/main" val="3059177865"/>
      </p:ext>
    </p:extLst>
  </p:cSld>
  <p:clrMapOvr>
    <a:masterClrMapping/>
  </p:clrMapOvr>
  <p:transition spd="slow">
    <p:blinds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9D60E9-0E3A-43AD-82FC-AE00A846F3DA}" type="slidenum">
              <a:rPr lang="en-US"/>
              <a:pPr>
                <a:defRPr/>
              </a:pPr>
              <a:t>‹#›</a:t>
            </a:fld>
            <a:endParaRPr lang="en-US"/>
          </a:p>
        </p:txBody>
      </p:sp>
    </p:spTree>
    <p:extLst>
      <p:ext uri="{BB962C8B-B14F-4D97-AF65-F5344CB8AC3E}">
        <p14:creationId xmlns:p14="http://schemas.microsoft.com/office/powerpoint/2010/main" val="2081133353"/>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6AA2F8-8C6D-4231-99DA-ED1E3283F64E}" type="slidenum">
              <a:rPr lang="en-US"/>
              <a:pPr>
                <a:defRPr/>
              </a:pPr>
              <a:t>‹#›</a:t>
            </a:fld>
            <a:endParaRPr lang="en-US"/>
          </a:p>
        </p:txBody>
      </p:sp>
    </p:spTree>
    <p:extLst>
      <p:ext uri="{BB962C8B-B14F-4D97-AF65-F5344CB8AC3E}">
        <p14:creationId xmlns:p14="http://schemas.microsoft.com/office/powerpoint/2010/main" val="1970626193"/>
      </p:ext>
    </p:extLst>
  </p:cSld>
  <p:clrMapOvr>
    <a:masterClrMapping/>
  </p:clrMapOvr>
  <p:transition spd="slow">
    <p:blinds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777CA1-5AA0-4885-8ED5-FD40443BEE3E}" type="slidenum">
              <a:rPr lang="en-US"/>
              <a:pPr>
                <a:defRPr/>
              </a:pPr>
              <a:t>‹#›</a:t>
            </a:fld>
            <a:endParaRPr lang="en-US"/>
          </a:p>
        </p:txBody>
      </p:sp>
    </p:spTree>
    <p:extLst>
      <p:ext uri="{BB962C8B-B14F-4D97-AF65-F5344CB8AC3E}">
        <p14:creationId xmlns:p14="http://schemas.microsoft.com/office/powerpoint/2010/main" val="1876677898"/>
      </p:ext>
    </p:extLst>
  </p:cSld>
  <p:clrMapOvr>
    <a:masterClrMapping/>
  </p:clrMapOvr>
  <p:transition spd="slow">
    <p:blinds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EFC9FC-EB3C-4B28-938F-6F54EAF57A30}" type="slidenum">
              <a:rPr lang="en-US"/>
              <a:pPr>
                <a:defRPr/>
              </a:pPr>
              <a:t>‹#›</a:t>
            </a:fld>
            <a:endParaRPr lang="en-US"/>
          </a:p>
        </p:txBody>
      </p:sp>
    </p:spTree>
    <p:extLst>
      <p:ext uri="{BB962C8B-B14F-4D97-AF65-F5344CB8AC3E}">
        <p14:creationId xmlns:p14="http://schemas.microsoft.com/office/powerpoint/2010/main" val="2549338627"/>
      </p:ext>
    </p:extLst>
  </p:cSld>
  <p:clrMapOvr>
    <a:masterClrMapping/>
  </p:clrMapOvr>
  <p:transition spd="slow">
    <p:blinds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E262DA-A075-4AA4-AE64-B6D6712FBF39}" type="slidenum">
              <a:rPr lang="en-US"/>
              <a:pPr>
                <a:defRPr/>
              </a:pPr>
              <a:t>‹#›</a:t>
            </a:fld>
            <a:endParaRPr lang="en-US"/>
          </a:p>
        </p:txBody>
      </p:sp>
    </p:spTree>
    <p:extLst>
      <p:ext uri="{BB962C8B-B14F-4D97-AF65-F5344CB8AC3E}">
        <p14:creationId xmlns:p14="http://schemas.microsoft.com/office/powerpoint/2010/main" val="2947789091"/>
      </p:ext>
    </p:extLst>
  </p:cSld>
  <p:clrMapOvr>
    <a:masterClrMapping/>
  </p:clrMapOvr>
  <p:transition spd="slow">
    <p:blinds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11E64FB-122E-4BFA-ADE9-2F3FDFDA32D8}" type="slidenum">
              <a:rPr lang="en-US"/>
              <a:pPr>
                <a:defRPr/>
              </a:pPr>
              <a:t>‹#›</a:t>
            </a:fld>
            <a:endParaRPr lang="en-US"/>
          </a:p>
        </p:txBody>
      </p:sp>
    </p:spTree>
    <p:extLst>
      <p:ext uri="{BB962C8B-B14F-4D97-AF65-F5344CB8AC3E}">
        <p14:creationId xmlns:p14="http://schemas.microsoft.com/office/powerpoint/2010/main" val="157411435"/>
      </p:ext>
    </p:extLst>
  </p:cSld>
  <p:clrMapOvr>
    <a:masterClrMapping/>
  </p:clrMapOvr>
  <p:transition spd="slow">
    <p:blinds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E16203-6ECF-468F-8939-26A772543FDD}" type="slidenum">
              <a:rPr lang="en-US"/>
              <a:pPr>
                <a:defRPr/>
              </a:pPr>
              <a:t>‹#›</a:t>
            </a:fld>
            <a:endParaRPr lang="en-US"/>
          </a:p>
        </p:txBody>
      </p:sp>
    </p:spTree>
    <p:extLst>
      <p:ext uri="{BB962C8B-B14F-4D97-AF65-F5344CB8AC3E}">
        <p14:creationId xmlns:p14="http://schemas.microsoft.com/office/powerpoint/2010/main" val="4278677029"/>
      </p:ext>
    </p:extLst>
  </p:cSld>
  <p:clrMapOvr>
    <a:masterClrMapping/>
  </p:clrMapOvr>
  <p:transition spd="slow">
    <p:blinds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70DB10-35F3-49FC-AAE5-6C295F71D13F}" type="slidenum">
              <a:rPr lang="en-US"/>
              <a:pPr>
                <a:defRPr/>
              </a:pPr>
              <a:t>‹#›</a:t>
            </a:fld>
            <a:endParaRPr lang="en-US"/>
          </a:p>
        </p:txBody>
      </p:sp>
    </p:spTree>
    <p:extLst>
      <p:ext uri="{BB962C8B-B14F-4D97-AF65-F5344CB8AC3E}">
        <p14:creationId xmlns:p14="http://schemas.microsoft.com/office/powerpoint/2010/main" val="137694865"/>
      </p:ext>
    </p:extLst>
  </p:cSld>
  <p:clrMapOvr>
    <a:masterClrMapping/>
  </p:clrMapOvr>
  <p:transition spd="slow">
    <p:blinds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FBB587-F178-4B6C-8A32-2433F4A0A400}" type="slidenum">
              <a:rPr lang="en-US"/>
              <a:pPr>
                <a:defRPr/>
              </a:pPr>
              <a:t>‹#›</a:t>
            </a:fld>
            <a:endParaRPr lang="en-US"/>
          </a:p>
        </p:txBody>
      </p:sp>
    </p:spTree>
    <p:extLst>
      <p:ext uri="{BB962C8B-B14F-4D97-AF65-F5344CB8AC3E}">
        <p14:creationId xmlns:p14="http://schemas.microsoft.com/office/powerpoint/2010/main" val="1139263413"/>
      </p:ext>
    </p:extLst>
  </p:cSld>
  <p:clrMapOvr>
    <a:masterClrMapping/>
  </p:clrMapOvr>
  <p:transition spd="slow">
    <p:blinds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39547A-D7CE-4924-B778-54FA99B1E039}" type="slidenum">
              <a:rPr lang="en-US"/>
              <a:pPr>
                <a:defRPr/>
              </a:pPr>
              <a:t>‹#›</a:t>
            </a:fld>
            <a:endParaRPr lang="en-US"/>
          </a:p>
        </p:txBody>
      </p:sp>
    </p:spTree>
    <p:extLst>
      <p:ext uri="{BB962C8B-B14F-4D97-AF65-F5344CB8AC3E}">
        <p14:creationId xmlns:p14="http://schemas.microsoft.com/office/powerpoint/2010/main" val="2341128489"/>
      </p:ext>
    </p:extLst>
  </p:cSld>
  <p:clrMapOvr>
    <a:masterClrMapping/>
  </p:clrMapOvr>
  <p:transition spd="slow">
    <p:blinds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5FA25510-3490-46B6-8D75-5AF144D1701A}" type="slidenum">
              <a:rPr lang="en-US"/>
              <a:pPr>
                <a:defRPr/>
              </a:pPr>
              <a:t>‹#›</a:t>
            </a:fld>
            <a:endParaRPr lang="en-US"/>
          </a:p>
        </p:txBody>
      </p:sp>
    </p:spTree>
    <p:extLst>
      <p:ext uri="{BB962C8B-B14F-4D97-AF65-F5344CB8AC3E}">
        <p14:creationId xmlns:p14="http://schemas.microsoft.com/office/powerpoint/2010/main" val="253647571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72ACB5-CBE0-44C0-B7DE-612171AAAC56}" type="slidenum">
              <a:rPr lang="en-US"/>
              <a:pPr>
                <a:defRPr/>
              </a:pPr>
              <a:t>‹#›</a:t>
            </a:fld>
            <a:endParaRPr lang="en-US"/>
          </a:p>
        </p:txBody>
      </p:sp>
    </p:spTree>
    <p:extLst>
      <p:ext uri="{BB962C8B-B14F-4D97-AF65-F5344CB8AC3E}">
        <p14:creationId xmlns:p14="http://schemas.microsoft.com/office/powerpoint/2010/main" val="1780070355"/>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A83D66-57D5-4C86-88F0-1A7B9194CB5E}" type="slidenum">
              <a:rPr lang="en-US"/>
              <a:pPr>
                <a:defRPr/>
              </a:pPr>
              <a:t>‹#›</a:t>
            </a:fld>
            <a:endParaRPr lang="en-US"/>
          </a:p>
        </p:txBody>
      </p:sp>
    </p:spTree>
    <p:extLst>
      <p:ext uri="{BB962C8B-B14F-4D97-AF65-F5344CB8AC3E}">
        <p14:creationId xmlns:p14="http://schemas.microsoft.com/office/powerpoint/2010/main" val="2465192632"/>
      </p:ext>
    </p:extLst>
  </p:cSld>
  <p:clrMapOvr>
    <a:masterClrMapping/>
  </p:clrMapOvr>
  <p:transition spd="slow">
    <p:blinds dir="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5FC59F-6E62-41DB-8DC2-82ACE4F094BF}" type="slidenum">
              <a:rPr lang="en-US"/>
              <a:pPr>
                <a:defRPr/>
              </a:pPr>
              <a:t>‹#›</a:t>
            </a:fld>
            <a:endParaRPr lang="en-US"/>
          </a:p>
        </p:txBody>
      </p:sp>
    </p:spTree>
    <p:extLst>
      <p:ext uri="{BB962C8B-B14F-4D97-AF65-F5344CB8AC3E}">
        <p14:creationId xmlns:p14="http://schemas.microsoft.com/office/powerpoint/2010/main" val="1860874838"/>
      </p:ext>
    </p:extLst>
  </p:cSld>
  <p:clrMapOvr>
    <a:masterClrMapping/>
  </p:clrMapOvr>
  <p:transition spd="slow">
    <p:blinds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A102DF-7E7E-4AB2-987C-F070C8A948E9}" type="slidenum">
              <a:rPr lang="en-US"/>
              <a:pPr>
                <a:defRPr/>
              </a:pPr>
              <a:t>‹#›</a:t>
            </a:fld>
            <a:endParaRPr lang="en-US"/>
          </a:p>
        </p:txBody>
      </p:sp>
    </p:spTree>
    <p:extLst>
      <p:ext uri="{BB962C8B-B14F-4D97-AF65-F5344CB8AC3E}">
        <p14:creationId xmlns:p14="http://schemas.microsoft.com/office/powerpoint/2010/main" val="86437190"/>
      </p:ext>
    </p:extLst>
  </p:cSld>
  <p:clrMapOvr>
    <a:masterClrMapping/>
  </p:clrMapOvr>
  <p:transition spd="slow">
    <p:blinds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5559A27-5AD1-48EE-8FF0-1F03B9EC410E}" type="slidenum">
              <a:rPr lang="en-US"/>
              <a:pPr>
                <a:defRPr/>
              </a:pPr>
              <a:t>‹#›</a:t>
            </a:fld>
            <a:endParaRPr lang="en-US"/>
          </a:p>
        </p:txBody>
      </p:sp>
    </p:spTree>
    <p:extLst>
      <p:ext uri="{BB962C8B-B14F-4D97-AF65-F5344CB8AC3E}">
        <p14:creationId xmlns:p14="http://schemas.microsoft.com/office/powerpoint/2010/main" val="3921446952"/>
      </p:ext>
    </p:extLst>
  </p:cSld>
  <p:clrMapOvr>
    <a:masterClrMapping/>
  </p:clrMapOvr>
  <p:transition spd="slow">
    <p:blinds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1C23E5-F0AD-45F0-9480-C478189D6161}" type="slidenum">
              <a:rPr lang="en-US"/>
              <a:pPr>
                <a:defRPr/>
              </a:pPr>
              <a:t>‹#›</a:t>
            </a:fld>
            <a:endParaRPr lang="en-US"/>
          </a:p>
        </p:txBody>
      </p:sp>
    </p:spTree>
    <p:extLst>
      <p:ext uri="{BB962C8B-B14F-4D97-AF65-F5344CB8AC3E}">
        <p14:creationId xmlns:p14="http://schemas.microsoft.com/office/powerpoint/2010/main" val="1480572249"/>
      </p:ext>
    </p:extLst>
  </p:cSld>
  <p:clrMapOvr>
    <a:masterClrMapping/>
  </p:clrMapOvr>
  <p:transition spd="slow">
    <p:blinds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1B3D41-7106-4A27-A83C-8EF4EA0A290A}" type="slidenum">
              <a:rPr lang="en-US"/>
              <a:pPr>
                <a:defRPr/>
              </a:pPr>
              <a:t>‹#›</a:t>
            </a:fld>
            <a:endParaRPr lang="en-US"/>
          </a:p>
        </p:txBody>
      </p:sp>
    </p:spTree>
    <p:extLst>
      <p:ext uri="{BB962C8B-B14F-4D97-AF65-F5344CB8AC3E}">
        <p14:creationId xmlns:p14="http://schemas.microsoft.com/office/powerpoint/2010/main" val="2026402482"/>
      </p:ext>
    </p:extLst>
  </p:cSld>
  <p:clrMapOvr>
    <a:masterClrMapping/>
  </p:clrMapOvr>
  <p:transition spd="slow">
    <p:blinds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6B6016-61B8-4460-AB59-8D45A8DFB4D7}" type="slidenum">
              <a:rPr lang="en-US"/>
              <a:pPr>
                <a:defRPr/>
              </a:pPr>
              <a:t>‹#›</a:t>
            </a:fld>
            <a:endParaRPr lang="en-US"/>
          </a:p>
        </p:txBody>
      </p:sp>
    </p:spTree>
    <p:extLst>
      <p:ext uri="{BB962C8B-B14F-4D97-AF65-F5344CB8AC3E}">
        <p14:creationId xmlns:p14="http://schemas.microsoft.com/office/powerpoint/2010/main" val="1000243046"/>
      </p:ext>
    </p:extLst>
  </p:cSld>
  <p:clrMapOvr>
    <a:masterClrMapping/>
  </p:clrMapOvr>
  <p:transition spd="slow">
    <p:blinds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89494E-2647-4530-BEF7-B344AAB26BC1}" type="slidenum">
              <a:rPr lang="en-US"/>
              <a:pPr>
                <a:defRPr/>
              </a:pPr>
              <a:t>‹#›</a:t>
            </a:fld>
            <a:endParaRPr lang="en-US"/>
          </a:p>
        </p:txBody>
      </p:sp>
    </p:spTree>
    <p:extLst>
      <p:ext uri="{BB962C8B-B14F-4D97-AF65-F5344CB8AC3E}">
        <p14:creationId xmlns:p14="http://schemas.microsoft.com/office/powerpoint/2010/main" val="1698500556"/>
      </p:ext>
    </p:extLst>
  </p:cSld>
  <p:clrMapOvr>
    <a:masterClrMapping/>
  </p:clrMapOvr>
  <p:transition spd="slow">
    <p:blinds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CA9EC9-98D1-4344-A8B4-97A224E71DA8}" type="slidenum">
              <a:rPr lang="en-US"/>
              <a:pPr>
                <a:defRPr/>
              </a:pPr>
              <a:t>‹#›</a:t>
            </a:fld>
            <a:endParaRPr lang="en-US"/>
          </a:p>
        </p:txBody>
      </p:sp>
    </p:spTree>
    <p:extLst>
      <p:ext uri="{BB962C8B-B14F-4D97-AF65-F5344CB8AC3E}">
        <p14:creationId xmlns:p14="http://schemas.microsoft.com/office/powerpoint/2010/main" val="2376261381"/>
      </p:ext>
    </p:extLst>
  </p:cSld>
  <p:clrMapOvr>
    <a:masterClrMapping/>
  </p:clrMapOvr>
  <p:transition spd="slow">
    <p:blinds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DAA5DE-72E3-4F57-8700-2337033D77D8}" type="slidenum">
              <a:rPr lang="en-US"/>
              <a:pPr>
                <a:defRPr/>
              </a:pPr>
              <a:t>‹#›</a:t>
            </a:fld>
            <a:endParaRPr lang="en-US"/>
          </a:p>
        </p:txBody>
      </p:sp>
    </p:spTree>
    <p:extLst>
      <p:ext uri="{BB962C8B-B14F-4D97-AF65-F5344CB8AC3E}">
        <p14:creationId xmlns:p14="http://schemas.microsoft.com/office/powerpoint/2010/main" val="518025786"/>
      </p:ext>
    </p:extLst>
  </p:cSld>
  <p:clrMapOvr>
    <a:masterClrMapping/>
  </p:clrMapOvr>
  <p:transition spd="slow">
    <p:blinds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20F71299-DC66-4C59-B34F-A6779F8BCA20}" type="slidenum">
              <a:rPr lang="en-US"/>
              <a:pPr>
                <a:defRPr/>
              </a:pPr>
              <a:t>‹#›</a:t>
            </a:fld>
            <a:endParaRPr lang="en-US"/>
          </a:p>
        </p:txBody>
      </p:sp>
    </p:spTree>
    <p:extLst>
      <p:ext uri="{BB962C8B-B14F-4D97-AF65-F5344CB8AC3E}">
        <p14:creationId xmlns:p14="http://schemas.microsoft.com/office/powerpoint/2010/main" val="340668072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9C3D0C-238A-498D-BDA8-954B39371FD2}" type="slidenum">
              <a:rPr lang="en-US"/>
              <a:pPr>
                <a:defRPr/>
              </a:pPr>
              <a:t>‹#›</a:t>
            </a:fld>
            <a:endParaRPr lang="en-US"/>
          </a:p>
        </p:txBody>
      </p:sp>
    </p:spTree>
    <p:extLst>
      <p:ext uri="{BB962C8B-B14F-4D97-AF65-F5344CB8AC3E}">
        <p14:creationId xmlns:p14="http://schemas.microsoft.com/office/powerpoint/2010/main" val="3599713135"/>
      </p:ext>
    </p:extLst>
  </p:cSld>
  <p:clrMapOvr>
    <a:masterClrMapping/>
  </p:clrMapOvr>
  <p:transition spd="slow">
    <p:blinds dir="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FF6EF9-FC9D-4639-AB0F-C28155394259}" type="slidenum">
              <a:rPr lang="en-US"/>
              <a:pPr>
                <a:defRPr/>
              </a:pPr>
              <a:t>‹#›</a:t>
            </a:fld>
            <a:endParaRPr lang="en-US"/>
          </a:p>
        </p:txBody>
      </p:sp>
    </p:spTree>
    <p:extLst>
      <p:ext uri="{BB962C8B-B14F-4D97-AF65-F5344CB8AC3E}">
        <p14:creationId xmlns:p14="http://schemas.microsoft.com/office/powerpoint/2010/main" val="1358967444"/>
      </p:ext>
    </p:extLst>
  </p:cSld>
  <p:clrMapOvr>
    <a:masterClrMapping/>
  </p:clrMapOvr>
  <p:transition spd="slow">
    <p:blinds dir="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09C32F-78A1-444E-A3F5-9D4CAA3D382B}" type="slidenum">
              <a:rPr lang="en-US"/>
              <a:pPr>
                <a:defRPr/>
              </a:pPr>
              <a:t>‹#›</a:t>
            </a:fld>
            <a:endParaRPr lang="en-US"/>
          </a:p>
        </p:txBody>
      </p:sp>
    </p:spTree>
    <p:extLst>
      <p:ext uri="{BB962C8B-B14F-4D97-AF65-F5344CB8AC3E}">
        <p14:creationId xmlns:p14="http://schemas.microsoft.com/office/powerpoint/2010/main" val="2182517526"/>
      </p:ext>
    </p:extLst>
  </p:cSld>
  <p:clrMapOvr>
    <a:masterClrMapping/>
  </p:clrMapOvr>
  <p:transition spd="slow">
    <p:blinds dir="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E43CCB-D567-4229-9B46-4E57F43EA59A}" type="slidenum">
              <a:rPr lang="en-US"/>
              <a:pPr>
                <a:defRPr/>
              </a:pPr>
              <a:t>‹#›</a:t>
            </a:fld>
            <a:endParaRPr lang="en-US"/>
          </a:p>
        </p:txBody>
      </p:sp>
    </p:spTree>
    <p:extLst>
      <p:ext uri="{BB962C8B-B14F-4D97-AF65-F5344CB8AC3E}">
        <p14:creationId xmlns:p14="http://schemas.microsoft.com/office/powerpoint/2010/main" val="2884640683"/>
      </p:ext>
    </p:extLst>
  </p:cSld>
  <p:clrMapOvr>
    <a:masterClrMapping/>
  </p:clrMapOvr>
  <p:transition spd="slow">
    <p:blinds dir="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3B8452-EFF4-45B0-B783-DA11E48573A8}" type="slidenum">
              <a:rPr lang="en-US"/>
              <a:pPr>
                <a:defRPr/>
              </a:pPr>
              <a:t>‹#›</a:t>
            </a:fld>
            <a:endParaRPr lang="en-US"/>
          </a:p>
        </p:txBody>
      </p:sp>
    </p:spTree>
    <p:extLst>
      <p:ext uri="{BB962C8B-B14F-4D97-AF65-F5344CB8AC3E}">
        <p14:creationId xmlns:p14="http://schemas.microsoft.com/office/powerpoint/2010/main" val="1715225112"/>
      </p:ext>
    </p:extLst>
  </p:cSld>
  <p:clrMapOvr>
    <a:masterClrMapping/>
  </p:clrMapOvr>
  <p:transition spd="slow">
    <p:blinds dir="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8CEACD-FD34-46B4-B35F-423FF9745FB3}" type="slidenum">
              <a:rPr lang="en-US"/>
              <a:pPr>
                <a:defRPr/>
              </a:pPr>
              <a:t>‹#›</a:t>
            </a:fld>
            <a:endParaRPr lang="en-US"/>
          </a:p>
        </p:txBody>
      </p:sp>
    </p:spTree>
    <p:extLst>
      <p:ext uri="{BB962C8B-B14F-4D97-AF65-F5344CB8AC3E}">
        <p14:creationId xmlns:p14="http://schemas.microsoft.com/office/powerpoint/2010/main" val="4024502214"/>
      </p:ext>
    </p:extLst>
  </p:cSld>
  <p:clrMapOvr>
    <a:masterClrMapping/>
  </p:clrMapOvr>
  <p:transition spd="slow">
    <p:blinds dir="ver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491409-21AA-4380-9DDA-4C3021506E08}" type="slidenum">
              <a:rPr lang="en-US"/>
              <a:pPr>
                <a:defRPr/>
              </a:pPr>
              <a:t>‹#›</a:t>
            </a:fld>
            <a:endParaRPr lang="en-US"/>
          </a:p>
        </p:txBody>
      </p:sp>
    </p:spTree>
    <p:extLst>
      <p:ext uri="{BB962C8B-B14F-4D97-AF65-F5344CB8AC3E}">
        <p14:creationId xmlns:p14="http://schemas.microsoft.com/office/powerpoint/2010/main" val="3867707024"/>
      </p:ext>
    </p:extLst>
  </p:cSld>
  <p:clrMapOvr>
    <a:masterClrMapping/>
  </p:clrMapOvr>
  <p:transition spd="slow">
    <p:blinds dir="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31413-2AEB-4C8B-8C1B-0826A37BD361}" type="slidenum">
              <a:rPr lang="en-US"/>
              <a:pPr>
                <a:defRPr/>
              </a:pPr>
              <a:t>‹#›</a:t>
            </a:fld>
            <a:endParaRPr lang="en-US"/>
          </a:p>
        </p:txBody>
      </p:sp>
    </p:spTree>
    <p:extLst>
      <p:ext uri="{BB962C8B-B14F-4D97-AF65-F5344CB8AC3E}">
        <p14:creationId xmlns:p14="http://schemas.microsoft.com/office/powerpoint/2010/main" val="483296934"/>
      </p:ext>
    </p:extLst>
  </p:cSld>
  <p:clrMapOvr>
    <a:masterClrMapping/>
  </p:clrMapOvr>
  <p:transition spd="slow">
    <p:blinds dir="ver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D5800F-9812-4F80-826C-892E3275127A}" type="slidenum">
              <a:rPr lang="en-US"/>
              <a:pPr>
                <a:defRPr/>
              </a:pPr>
              <a:t>‹#›</a:t>
            </a:fld>
            <a:endParaRPr lang="en-US"/>
          </a:p>
        </p:txBody>
      </p:sp>
    </p:spTree>
    <p:extLst>
      <p:ext uri="{BB962C8B-B14F-4D97-AF65-F5344CB8AC3E}">
        <p14:creationId xmlns:p14="http://schemas.microsoft.com/office/powerpoint/2010/main" val="3403951772"/>
      </p:ext>
    </p:extLst>
  </p:cSld>
  <p:clrMapOvr>
    <a:masterClrMapping/>
  </p:clrMapOvr>
  <p:transition spd="slow">
    <p:blinds dir="ver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633B6A-8572-42EA-AEE9-F9C6AB59FE89}" type="slidenum">
              <a:rPr lang="en-US"/>
              <a:pPr>
                <a:defRPr/>
              </a:pPr>
              <a:t>‹#›</a:t>
            </a:fld>
            <a:endParaRPr lang="en-US"/>
          </a:p>
        </p:txBody>
      </p:sp>
    </p:spTree>
    <p:extLst>
      <p:ext uri="{BB962C8B-B14F-4D97-AF65-F5344CB8AC3E}">
        <p14:creationId xmlns:p14="http://schemas.microsoft.com/office/powerpoint/2010/main" val="2686324353"/>
      </p:ext>
    </p:extLst>
  </p:cSld>
  <p:clrMapOvr>
    <a:masterClrMapping/>
  </p:clrMapOvr>
  <p:transition spd="slow">
    <p:blinds dir="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FE2638-9A0B-40C9-B7FD-F789DB43642E}" type="slidenum">
              <a:rPr lang="en-US"/>
              <a:pPr>
                <a:defRPr/>
              </a:pPr>
              <a:t>‹#›</a:t>
            </a:fld>
            <a:endParaRPr lang="en-US"/>
          </a:p>
        </p:txBody>
      </p:sp>
    </p:spTree>
    <p:extLst>
      <p:ext uri="{BB962C8B-B14F-4D97-AF65-F5344CB8AC3E}">
        <p14:creationId xmlns:p14="http://schemas.microsoft.com/office/powerpoint/2010/main" val="2213483053"/>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Arial Narrow" pitchFamily="34" charset="0"/>
              </a:defRPr>
            </a:lvl1pPr>
          </a:lstStyle>
          <a:p>
            <a:pPr>
              <a:defRPr/>
            </a:pPr>
            <a:fld id="{198E3ACF-C50E-4786-A10A-F97FC81F293D}" type="slidenum">
              <a:rPr lang="en-US"/>
              <a:pPr>
                <a:defRPr/>
              </a:pPr>
              <a:t>‹#›</a:t>
            </a:fld>
            <a:endParaRPr lang="en-US"/>
          </a:p>
        </p:txBody>
      </p:sp>
      <p:grpSp>
        <p:nvGrpSpPr>
          <p:cNvPr id="1031" name="Group 7"/>
          <p:cNvGrpSpPr>
            <a:grpSpLocks/>
          </p:cNvGrpSpPr>
          <p:nvPr/>
        </p:nvGrpSpPr>
        <p:grpSpPr bwMode="auto">
          <a:xfrm>
            <a:off x="152400" y="314325"/>
            <a:ext cx="847725" cy="6543675"/>
            <a:chOff x="96" y="198"/>
            <a:chExt cx="534" cy="4122"/>
          </a:xfrm>
        </p:grpSpPr>
        <p:sp>
          <p:nvSpPr>
            <p:cNvPr id="1047"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48"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49"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50"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51"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52"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53"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35"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37"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grpSp>
        <p:nvGrpSpPr>
          <p:cNvPr id="1038" name="Group 21"/>
          <p:cNvGrpSpPr>
            <a:grpSpLocks/>
          </p:cNvGrpSpPr>
          <p:nvPr/>
        </p:nvGrpSpPr>
        <p:grpSpPr bwMode="auto">
          <a:xfrm>
            <a:off x="150813" y="0"/>
            <a:ext cx="849312" cy="6858000"/>
            <a:chOff x="95" y="0"/>
            <a:chExt cx="535" cy="4320"/>
          </a:xfrm>
        </p:grpSpPr>
        <p:sp>
          <p:nvSpPr>
            <p:cNvPr id="1039"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40"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41"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42"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43"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44"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1045"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1046"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53" r:id="rId1"/>
    <p:sldLayoutId id="2147485093" r:id="rId2"/>
    <p:sldLayoutId id="2147485094" r:id="rId3"/>
    <p:sldLayoutId id="2147485095" r:id="rId4"/>
    <p:sldLayoutId id="2147485096" r:id="rId5"/>
    <p:sldLayoutId id="2147485097" r:id="rId6"/>
    <p:sldLayoutId id="2147485098" r:id="rId7"/>
    <p:sldLayoutId id="2147485099" r:id="rId8"/>
    <p:sldLayoutId id="2147485100" r:id="rId9"/>
    <p:sldLayoutId id="2147485101" r:id="rId10"/>
    <p:sldLayoutId id="214748510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273E6406-9EF1-4F96-A59E-6571B8ADD6AD}" type="slidenum">
              <a:rPr lang="en-US"/>
              <a:pPr>
                <a:defRPr/>
              </a:pPr>
              <a:t>‹#›</a:t>
            </a:fld>
            <a:endParaRPr lang="en-US"/>
          </a:p>
        </p:txBody>
      </p:sp>
      <p:grpSp>
        <p:nvGrpSpPr>
          <p:cNvPr id="10247" name="Group 7"/>
          <p:cNvGrpSpPr>
            <a:grpSpLocks/>
          </p:cNvGrpSpPr>
          <p:nvPr/>
        </p:nvGrpSpPr>
        <p:grpSpPr bwMode="auto">
          <a:xfrm>
            <a:off x="152400" y="314325"/>
            <a:ext cx="847725" cy="6543675"/>
            <a:chOff x="96" y="198"/>
            <a:chExt cx="534" cy="4122"/>
          </a:xfrm>
        </p:grpSpPr>
        <p:sp>
          <p:nvSpPr>
            <p:cNvPr id="10263"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64"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65"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66"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67"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68"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69"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51"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53"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10254" name="Group 21"/>
          <p:cNvGrpSpPr>
            <a:grpSpLocks/>
          </p:cNvGrpSpPr>
          <p:nvPr/>
        </p:nvGrpSpPr>
        <p:grpSpPr bwMode="auto">
          <a:xfrm>
            <a:off x="150813" y="0"/>
            <a:ext cx="849312" cy="6858000"/>
            <a:chOff x="95" y="0"/>
            <a:chExt cx="535" cy="4320"/>
          </a:xfrm>
        </p:grpSpPr>
        <p:sp>
          <p:nvSpPr>
            <p:cNvPr id="10255"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56"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57"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58"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59"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60"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0261"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10262"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62" r:id="rId1"/>
    <p:sldLayoutId id="2147485183" r:id="rId2"/>
    <p:sldLayoutId id="2147485184" r:id="rId3"/>
    <p:sldLayoutId id="2147485185" r:id="rId4"/>
    <p:sldLayoutId id="2147485186" r:id="rId5"/>
    <p:sldLayoutId id="2147485187" r:id="rId6"/>
    <p:sldLayoutId id="2147485188" r:id="rId7"/>
    <p:sldLayoutId id="2147485189" r:id="rId8"/>
    <p:sldLayoutId id="2147485190" r:id="rId9"/>
    <p:sldLayoutId id="2147485191" r:id="rId10"/>
    <p:sldLayoutId id="214748519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58968B18-0B78-41CF-8DB7-470194AF13F8}" type="slidenum">
              <a:rPr lang="en-US"/>
              <a:pPr>
                <a:defRPr/>
              </a:pPr>
              <a:t>‹#›</a:t>
            </a:fld>
            <a:endParaRPr lang="en-US"/>
          </a:p>
        </p:txBody>
      </p:sp>
      <p:grpSp>
        <p:nvGrpSpPr>
          <p:cNvPr id="11271" name="Group 7"/>
          <p:cNvGrpSpPr>
            <a:grpSpLocks/>
          </p:cNvGrpSpPr>
          <p:nvPr/>
        </p:nvGrpSpPr>
        <p:grpSpPr bwMode="auto">
          <a:xfrm>
            <a:off x="152400" y="314325"/>
            <a:ext cx="847725" cy="6543675"/>
            <a:chOff x="96" y="198"/>
            <a:chExt cx="534" cy="4122"/>
          </a:xfrm>
        </p:grpSpPr>
        <p:sp>
          <p:nvSpPr>
            <p:cNvPr id="11287"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88"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89"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90"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91"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92"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93"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75"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77"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11278" name="Group 21"/>
          <p:cNvGrpSpPr>
            <a:grpSpLocks/>
          </p:cNvGrpSpPr>
          <p:nvPr/>
        </p:nvGrpSpPr>
        <p:grpSpPr bwMode="auto">
          <a:xfrm>
            <a:off x="150813" y="0"/>
            <a:ext cx="849312" cy="6858000"/>
            <a:chOff x="95" y="0"/>
            <a:chExt cx="535" cy="4320"/>
          </a:xfrm>
        </p:grpSpPr>
        <p:sp>
          <p:nvSpPr>
            <p:cNvPr id="11279"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80"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81"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82"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83"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84"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1285"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11286"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63" r:id="rId1"/>
    <p:sldLayoutId id="2147485193" r:id="rId2"/>
    <p:sldLayoutId id="2147485194" r:id="rId3"/>
    <p:sldLayoutId id="2147485195" r:id="rId4"/>
    <p:sldLayoutId id="2147485196" r:id="rId5"/>
    <p:sldLayoutId id="2147485197" r:id="rId6"/>
    <p:sldLayoutId id="2147485198" r:id="rId7"/>
    <p:sldLayoutId id="2147485199" r:id="rId8"/>
    <p:sldLayoutId id="2147485200" r:id="rId9"/>
    <p:sldLayoutId id="2147485201" r:id="rId10"/>
    <p:sldLayoutId id="214748520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B82BC8B8-8DEE-4E99-A15A-0C1F7636D10E}" type="slidenum">
              <a:rPr lang="en-US"/>
              <a:pPr>
                <a:defRPr/>
              </a:pPr>
              <a:t>‹#›</a:t>
            </a:fld>
            <a:endParaRPr lang="en-US"/>
          </a:p>
        </p:txBody>
      </p:sp>
      <p:grpSp>
        <p:nvGrpSpPr>
          <p:cNvPr id="12295" name="Group 7"/>
          <p:cNvGrpSpPr>
            <a:grpSpLocks/>
          </p:cNvGrpSpPr>
          <p:nvPr/>
        </p:nvGrpSpPr>
        <p:grpSpPr bwMode="auto">
          <a:xfrm>
            <a:off x="152400" y="314325"/>
            <a:ext cx="847725" cy="6543675"/>
            <a:chOff x="96" y="198"/>
            <a:chExt cx="534" cy="4122"/>
          </a:xfrm>
        </p:grpSpPr>
        <p:sp>
          <p:nvSpPr>
            <p:cNvPr id="12311"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12"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13"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14"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15"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16"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17"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299"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01"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12302" name="Group 21"/>
          <p:cNvGrpSpPr>
            <a:grpSpLocks/>
          </p:cNvGrpSpPr>
          <p:nvPr/>
        </p:nvGrpSpPr>
        <p:grpSpPr bwMode="auto">
          <a:xfrm>
            <a:off x="150813" y="0"/>
            <a:ext cx="849312" cy="6858000"/>
            <a:chOff x="95" y="0"/>
            <a:chExt cx="535" cy="4320"/>
          </a:xfrm>
        </p:grpSpPr>
        <p:sp>
          <p:nvSpPr>
            <p:cNvPr id="12303"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04"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05"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06"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07"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08"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2309"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12310"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64" r:id="rId1"/>
    <p:sldLayoutId id="2147485203" r:id="rId2"/>
    <p:sldLayoutId id="2147485204" r:id="rId3"/>
    <p:sldLayoutId id="2147485205" r:id="rId4"/>
    <p:sldLayoutId id="2147485206" r:id="rId5"/>
    <p:sldLayoutId id="2147485207" r:id="rId6"/>
    <p:sldLayoutId id="2147485208" r:id="rId7"/>
    <p:sldLayoutId id="2147485209" r:id="rId8"/>
    <p:sldLayoutId id="2147485210" r:id="rId9"/>
    <p:sldLayoutId id="2147485211" r:id="rId10"/>
    <p:sldLayoutId id="214748521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4EFF3AD8-722F-4595-9B3F-0E5C254F044E}" type="slidenum">
              <a:rPr lang="en-US"/>
              <a:pPr>
                <a:defRPr/>
              </a:pPr>
              <a:t>‹#›</a:t>
            </a:fld>
            <a:endParaRPr lang="en-US"/>
          </a:p>
        </p:txBody>
      </p:sp>
      <p:grpSp>
        <p:nvGrpSpPr>
          <p:cNvPr id="13319" name="Group 7"/>
          <p:cNvGrpSpPr>
            <a:grpSpLocks/>
          </p:cNvGrpSpPr>
          <p:nvPr/>
        </p:nvGrpSpPr>
        <p:grpSpPr bwMode="auto">
          <a:xfrm>
            <a:off x="152400" y="314325"/>
            <a:ext cx="847725" cy="6543675"/>
            <a:chOff x="96" y="198"/>
            <a:chExt cx="534" cy="4122"/>
          </a:xfrm>
        </p:grpSpPr>
        <p:sp>
          <p:nvSpPr>
            <p:cNvPr id="13335"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36"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37"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38"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39"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40"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41"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23"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25"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13326" name="Group 21"/>
          <p:cNvGrpSpPr>
            <a:grpSpLocks/>
          </p:cNvGrpSpPr>
          <p:nvPr/>
        </p:nvGrpSpPr>
        <p:grpSpPr bwMode="auto">
          <a:xfrm>
            <a:off x="150813" y="0"/>
            <a:ext cx="849312" cy="6858000"/>
            <a:chOff x="95" y="0"/>
            <a:chExt cx="535" cy="4320"/>
          </a:xfrm>
        </p:grpSpPr>
        <p:sp>
          <p:nvSpPr>
            <p:cNvPr id="13327"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28"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29"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30"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31"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32"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3333"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13334"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65" r:id="rId1"/>
    <p:sldLayoutId id="2147485213" r:id="rId2"/>
    <p:sldLayoutId id="2147485214" r:id="rId3"/>
    <p:sldLayoutId id="2147485215" r:id="rId4"/>
    <p:sldLayoutId id="2147485216" r:id="rId5"/>
    <p:sldLayoutId id="2147485217" r:id="rId6"/>
    <p:sldLayoutId id="2147485218" r:id="rId7"/>
    <p:sldLayoutId id="2147485219" r:id="rId8"/>
    <p:sldLayoutId id="2147485220" r:id="rId9"/>
    <p:sldLayoutId id="2147485221" r:id="rId10"/>
    <p:sldLayoutId id="214748522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5C0888AC-BD8B-40C6-B8D5-07601002B4F8}" type="slidenum">
              <a:rPr lang="en-US"/>
              <a:pPr>
                <a:defRPr/>
              </a:pPr>
              <a:t>‹#›</a:t>
            </a:fld>
            <a:endParaRPr lang="en-US"/>
          </a:p>
        </p:txBody>
      </p:sp>
      <p:grpSp>
        <p:nvGrpSpPr>
          <p:cNvPr id="14343" name="Group 7"/>
          <p:cNvGrpSpPr>
            <a:grpSpLocks/>
          </p:cNvGrpSpPr>
          <p:nvPr/>
        </p:nvGrpSpPr>
        <p:grpSpPr bwMode="auto">
          <a:xfrm>
            <a:off x="152400" y="314325"/>
            <a:ext cx="847725" cy="6543675"/>
            <a:chOff x="96" y="198"/>
            <a:chExt cx="534" cy="4122"/>
          </a:xfrm>
        </p:grpSpPr>
        <p:sp>
          <p:nvSpPr>
            <p:cNvPr id="14359"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60"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61"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62"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63"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64"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65"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47"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49"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14350" name="Group 21"/>
          <p:cNvGrpSpPr>
            <a:grpSpLocks/>
          </p:cNvGrpSpPr>
          <p:nvPr/>
        </p:nvGrpSpPr>
        <p:grpSpPr bwMode="auto">
          <a:xfrm>
            <a:off x="150813" y="0"/>
            <a:ext cx="849312" cy="6858000"/>
            <a:chOff x="95" y="0"/>
            <a:chExt cx="535" cy="4320"/>
          </a:xfrm>
        </p:grpSpPr>
        <p:sp>
          <p:nvSpPr>
            <p:cNvPr id="14351"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52"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53"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54"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55"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56"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4357"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14358"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66" r:id="rId1"/>
    <p:sldLayoutId id="2147485223" r:id="rId2"/>
    <p:sldLayoutId id="2147485224" r:id="rId3"/>
    <p:sldLayoutId id="2147485225" r:id="rId4"/>
    <p:sldLayoutId id="2147485226" r:id="rId5"/>
    <p:sldLayoutId id="2147485227" r:id="rId6"/>
    <p:sldLayoutId id="2147485228" r:id="rId7"/>
    <p:sldLayoutId id="2147485229" r:id="rId8"/>
    <p:sldLayoutId id="2147485230" r:id="rId9"/>
    <p:sldLayoutId id="2147485231" r:id="rId10"/>
    <p:sldLayoutId id="214748523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F2D1A5ED-C5C4-4531-B6C0-E58064B87A2F}" type="slidenum">
              <a:rPr lang="en-US"/>
              <a:pPr>
                <a:defRPr/>
              </a:pPr>
              <a:t>‹#›</a:t>
            </a:fld>
            <a:endParaRPr lang="en-US"/>
          </a:p>
        </p:txBody>
      </p:sp>
      <p:grpSp>
        <p:nvGrpSpPr>
          <p:cNvPr id="15367" name="Group 7"/>
          <p:cNvGrpSpPr>
            <a:grpSpLocks/>
          </p:cNvGrpSpPr>
          <p:nvPr/>
        </p:nvGrpSpPr>
        <p:grpSpPr bwMode="auto">
          <a:xfrm>
            <a:off x="152400" y="314325"/>
            <a:ext cx="847725" cy="6543675"/>
            <a:chOff x="96" y="198"/>
            <a:chExt cx="534" cy="4122"/>
          </a:xfrm>
        </p:grpSpPr>
        <p:sp>
          <p:nvSpPr>
            <p:cNvPr id="15383"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84"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85"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86"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87"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88"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89"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71"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73"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15374" name="Group 21"/>
          <p:cNvGrpSpPr>
            <a:grpSpLocks/>
          </p:cNvGrpSpPr>
          <p:nvPr/>
        </p:nvGrpSpPr>
        <p:grpSpPr bwMode="auto">
          <a:xfrm>
            <a:off x="150813" y="0"/>
            <a:ext cx="849312" cy="6858000"/>
            <a:chOff x="95" y="0"/>
            <a:chExt cx="535" cy="4320"/>
          </a:xfrm>
        </p:grpSpPr>
        <p:sp>
          <p:nvSpPr>
            <p:cNvPr id="15375"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76"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77"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78"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79"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80"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5381"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15382"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67" r:id="rId1"/>
    <p:sldLayoutId id="2147485233" r:id="rId2"/>
    <p:sldLayoutId id="2147485234" r:id="rId3"/>
    <p:sldLayoutId id="2147485235" r:id="rId4"/>
    <p:sldLayoutId id="2147485236" r:id="rId5"/>
    <p:sldLayoutId id="2147485237" r:id="rId6"/>
    <p:sldLayoutId id="2147485238" r:id="rId7"/>
    <p:sldLayoutId id="2147485239" r:id="rId8"/>
    <p:sldLayoutId id="2147485240" r:id="rId9"/>
    <p:sldLayoutId id="2147485241" r:id="rId10"/>
    <p:sldLayoutId id="214748524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85B99FCA-F10E-4E5D-A10D-4842BA0F7E28}" type="slidenum">
              <a:rPr lang="en-US"/>
              <a:pPr>
                <a:defRPr/>
              </a:pPr>
              <a:t>‹#›</a:t>
            </a:fld>
            <a:endParaRPr lang="en-US"/>
          </a:p>
        </p:txBody>
      </p:sp>
      <p:grpSp>
        <p:nvGrpSpPr>
          <p:cNvPr id="16391" name="Group 7"/>
          <p:cNvGrpSpPr>
            <a:grpSpLocks/>
          </p:cNvGrpSpPr>
          <p:nvPr/>
        </p:nvGrpSpPr>
        <p:grpSpPr bwMode="auto">
          <a:xfrm>
            <a:off x="152400" y="314325"/>
            <a:ext cx="847725" cy="6543675"/>
            <a:chOff x="96" y="198"/>
            <a:chExt cx="534" cy="4122"/>
          </a:xfrm>
        </p:grpSpPr>
        <p:sp>
          <p:nvSpPr>
            <p:cNvPr id="16407"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08"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09"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10"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11"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12"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13"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395"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397"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16398" name="Group 21"/>
          <p:cNvGrpSpPr>
            <a:grpSpLocks/>
          </p:cNvGrpSpPr>
          <p:nvPr/>
        </p:nvGrpSpPr>
        <p:grpSpPr bwMode="auto">
          <a:xfrm>
            <a:off x="150813" y="0"/>
            <a:ext cx="849312" cy="6858000"/>
            <a:chOff x="95" y="0"/>
            <a:chExt cx="535" cy="4320"/>
          </a:xfrm>
        </p:grpSpPr>
        <p:sp>
          <p:nvSpPr>
            <p:cNvPr id="16399"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00"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01"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02"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03"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04"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16405"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16406"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68" r:id="rId1"/>
    <p:sldLayoutId id="2147485243" r:id="rId2"/>
    <p:sldLayoutId id="2147485244" r:id="rId3"/>
    <p:sldLayoutId id="2147485245" r:id="rId4"/>
    <p:sldLayoutId id="2147485246" r:id="rId5"/>
    <p:sldLayoutId id="2147485247" r:id="rId6"/>
    <p:sldLayoutId id="2147485248" r:id="rId7"/>
    <p:sldLayoutId id="2147485249" r:id="rId8"/>
    <p:sldLayoutId id="2147485250" r:id="rId9"/>
    <p:sldLayoutId id="2147485251" r:id="rId10"/>
    <p:sldLayoutId id="214748525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48D49B65-008D-4A04-897E-105085636154}" type="slidenum">
              <a:rPr lang="en-US"/>
              <a:pPr>
                <a:defRPr/>
              </a:pPr>
              <a:t>‹#›</a:t>
            </a:fld>
            <a:endParaRPr lang="en-US"/>
          </a:p>
        </p:txBody>
      </p:sp>
      <p:grpSp>
        <p:nvGrpSpPr>
          <p:cNvPr id="2055" name="Group 7"/>
          <p:cNvGrpSpPr>
            <a:grpSpLocks/>
          </p:cNvGrpSpPr>
          <p:nvPr/>
        </p:nvGrpSpPr>
        <p:grpSpPr bwMode="auto">
          <a:xfrm>
            <a:off x="152400" y="314325"/>
            <a:ext cx="847725" cy="6543675"/>
            <a:chOff x="96" y="198"/>
            <a:chExt cx="534" cy="4122"/>
          </a:xfrm>
        </p:grpSpPr>
        <p:sp>
          <p:nvSpPr>
            <p:cNvPr id="2071"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72"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73"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74"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75"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76"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77"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59"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1"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2062" name="Group 21"/>
          <p:cNvGrpSpPr>
            <a:grpSpLocks/>
          </p:cNvGrpSpPr>
          <p:nvPr/>
        </p:nvGrpSpPr>
        <p:grpSpPr bwMode="auto">
          <a:xfrm>
            <a:off x="150813" y="0"/>
            <a:ext cx="849312" cy="6858000"/>
            <a:chOff x="95" y="0"/>
            <a:chExt cx="535" cy="4320"/>
          </a:xfrm>
        </p:grpSpPr>
        <p:sp>
          <p:nvSpPr>
            <p:cNvPr id="2"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6"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8"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9"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070"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54" r:id="rId1"/>
    <p:sldLayoutId id="2147485103" r:id="rId2"/>
    <p:sldLayoutId id="2147485104" r:id="rId3"/>
    <p:sldLayoutId id="2147485105" r:id="rId4"/>
    <p:sldLayoutId id="2147485106" r:id="rId5"/>
    <p:sldLayoutId id="2147485107" r:id="rId6"/>
    <p:sldLayoutId id="2147485108" r:id="rId7"/>
    <p:sldLayoutId id="2147485109" r:id="rId8"/>
    <p:sldLayoutId id="2147485110" r:id="rId9"/>
    <p:sldLayoutId id="2147485111" r:id="rId10"/>
    <p:sldLayoutId id="214748511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3208858A-1CD8-4EC0-9C73-2C71A5E69A63}" type="slidenum">
              <a:rPr lang="en-US"/>
              <a:pPr>
                <a:defRPr/>
              </a:pPr>
              <a:t>‹#›</a:t>
            </a:fld>
            <a:endParaRPr lang="en-US"/>
          </a:p>
        </p:txBody>
      </p:sp>
      <p:grpSp>
        <p:nvGrpSpPr>
          <p:cNvPr id="3079" name="Group 7"/>
          <p:cNvGrpSpPr>
            <a:grpSpLocks/>
          </p:cNvGrpSpPr>
          <p:nvPr/>
        </p:nvGrpSpPr>
        <p:grpSpPr bwMode="auto">
          <a:xfrm>
            <a:off x="152400" y="314325"/>
            <a:ext cx="847725" cy="6543675"/>
            <a:chOff x="96" y="198"/>
            <a:chExt cx="534" cy="4122"/>
          </a:xfrm>
        </p:grpSpPr>
        <p:sp>
          <p:nvSpPr>
            <p:cNvPr id="3095"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96"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97"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98"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99"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100"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101"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83"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85"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3086" name="Group 21"/>
          <p:cNvGrpSpPr>
            <a:grpSpLocks/>
          </p:cNvGrpSpPr>
          <p:nvPr/>
        </p:nvGrpSpPr>
        <p:grpSpPr bwMode="auto">
          <a:xfrm>
            <a:off x="150813" y="0"/>
            <a:ext cx="849312" cy="6858000"/>
            <a:chOff x="95" y="0"/>
            <a:chExt cx="535" cy="4320"/>
          </a:xfrm>
        </p:grpSpPr>
        <p:sp>
          <p:nvSpPr>
            <p:cNvPr id="3087"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88"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89"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90"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91"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92"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3093"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3094"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55" r:id="rId1"/>
    <p:sldLayoutId id="2147485113" r:id="rId2"/>
    <p:sldLayoutId id="2147485114" r:id="rId3"/>
    <p:sldLayoutId id="2147485115" r:id="rId4"/>
    <p:sldLayoutId id="2147485116" r:id="rId5"/>
    <p:sldLayoutId id="2147485117" r:id="rId6"/>
    <p:sldLayoutId id="2147485118" r:id="rId7"/>
    <p:sldLayoutId id="2147485119" r:id="rId8"/>
    <p:sldLayoutId id="2147485120" r:id="rId9"/>
    <p:sldLayoutId id="2147485121" r:id="rId10"/>
    <p:sldLayoutId id="214748512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942BB959-004C-4509-B8B4-DB0087CE0695}" type="slidenum">
              <a:rPr lang="en-US"/>
              <a:pPr>
                <a:defRPr/>
              </a:pPr>
              <a:t>‹#›</a:t>
            </a:fld>
            <a:endParaRPr lang="en-US"/>
          </a:p>
        </p:txBody>
      </p:sp>
      <p:grpSp>
        <p:nvGrpSpPr>
          <p:cNvPr id="4103" name="Group 7"/>
          <p:cNvGrpSpPr>
            <a:grpSpLocks/>
          </p:cNvGrpSpPr>
          <p:nvPr/>
        </p:nvGrpSpPr>
        <p:grpSpPr bwMode="auto">
          <a:xfrm>
            <a:off x="152400" y="314325"/>
            <a:ext cx="847725" cy="6543675"/>
            <a:chOff x="96" y="198"/>
            <a:chExt cx="534" cy="4122"/>
          </a:xfrm>
        </p:grpSpPr>
        <p:sp>
          <p:nvSpPr>
            <p:cNvPr id="4119"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20"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21"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22"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23"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24"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25"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07"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09"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4110" name="Group 21"/>
          <p:cNvGrpSpPr>
            <a:grpSpLocks/>
          </p:cNvGrpSpPr>
          <p:nvPr/>
        </p:nvGrpSpPr>
        <p:grpSpPr bwMode="auto">
          <a:xfrm>
            <a:off x="150813" y="0"/>
            <a:ext cx="849312" cy="6858000"/>
            <a:chOff x="95" y="0"/>
            <a:chExt cx="535" cy="4320"/>
          </a:xfrm>
        </p:grpSpPr>
        <p:sp>
          <p:nvSpPr>
            <p:cNvPr id="4111"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12"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13"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14"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15"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16"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4117"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4118"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56" r:id="rId1"/>
    <p:sldLayoutId id="2147485123" r:id="rId2"/>
    <p:sldLayoutId id="2147485124" r:id="rId3"/>
    <p:sldLayoutId id="2147485125" r:id="rId4"/>
    <p:sldLayoutId id="2147485126" r:id="rId5"/>
    <p:sldLayoutId id="2147485127" r:id="rId6"/>
    <p:sldLayoutId id="2147485128" r:id="rId7"/>
    <p:sldLayoutId id="2147485129" r:id="rId8"/>
    <p:sldLayoutId id="2147485130" r:id="rId9"/>
    <p:sldLayoutId id="2147485131" r:id="rId10"/>
    <p:sldLayoutId id="214748513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ACD43604-20AF-4CFB-8448-36B06CC5E7C3}" type="slidenum">
              <a:rPr lang="en-US"/>
              <a:pPr>
                <a:defRPr/>
              </a:pPr>
              <a:t>‹#›</a:t>
            </a:fld>
            <a:endParaRPr lang="en-US"/>
          </a:p>
        </p:txBody>
      </p:sp>
      <p:grpSp>
        <p:nvGrpSpPr>
          <p:cNvPr id="5127" name="Group 7"/>
          <p:cNvGrpSpPr>
            <a:grpSpLocks/>
          </p:cNvGrpSpPr>
          <p:nvPr/>
        </p:nvGrpSpPr>
        <p:grpSpPr bwMode="auto">
          <a:xfrm>
            <a:off x="152400" y="314325"/>
            <a:ext cx="847725" cy="6543675"/>
            <a:chOff x="96" y="198"/>
            <a:chExt cx="534" cy="4122"/>
          </a:xfrm>
        </p:grpSpPr>
        <p:sp>
          <p:nvSpPr>
            <p:cNvPr id="5143"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44"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45"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46"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47"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48"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49"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31"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33"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5134" name="Group 21"/>
          <p:cNvGrpSpPr>
            <a:grpSpLocks/>
          </p:cNvGrpSpPr>
          <p:nvPr/>
        </p:nvGrpSpPr>
        <p:grpSpPr bwMode="auto">
          <a:xfrm>
            <a:off x="150813" y="0"/>
            <a:ext cx="849312" cy="6858000"/>
            <a:chOff x="95" y="0"/>
            <a:chExt cx="535" cy="4320"/>
          </a:xfrm>
        </p:grpSpPr>
        <p:sp>
          <p:nvSpPr>
            <p:cNvPr id="5135"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36"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37"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38"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39"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40"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5141"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5142"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57" r:id="rId1"/>
    <p:sldLayoutId id="2147485133" r:id="rId2"/>
    <p:sldLayoutId id="2147485134" r:id="rId3"/>
    <p:sldLayoutId id="2147485135" r:id="rId4"/>
    <p:sldLayoutId id="2147485136" r:id="rId5"/>
    <p:sldLayoutId id="2147485137" r:id="rId6"/>
    <p:sldLayoutId id="2147485138" r:id="rId7"/>
    <p:sldLayoutId id="2147485139" r:id="rId8"/>
    <p:sldLayoutId id="2147485140" r:id="rId9"/>
    <p:sldLayoutId id="2147485141" r:id="rId10"/>
    <p:sldLayoutId id="214748514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48FED988-27B2-4019-89C1-D024C9B37550}" type="slidenum">
              <a:rPr lang="en-US"/>
              <a:pPr>
                <a:defRPr/>
              </a:pPr>
              <a:t>‹#›</a:t>
            </a:fld>
            <a:endParaRPr lang="en-US"/>
          </a:p>
        </p:txBody>
      </p:sp>
      <p:grpSp>
        <p:nvGrpSpPr>
          <p:cNvPr id="6151" name="Group 7"/>
          <p:cNvGrpSpPr>
            <a:grpSpLocks/>
          </p:cNvGrpSpPr>
          <p:nvPr/>
        </p:nvGrpSpPr>
        <p:grpSpPr bwMode="auto">
          <a:xfrm>
            <a:off x="152400" y="314325"/>
            <a:ext cx="847725" cy="6543675"/>
            <a:chOff x="96" y="198"/>
            <a:chExt cx="534" cy="4122"/>
          </a:xfrm>
        </p:grpSpPr>
        <p:sp>
          <p:nvSpPr>
            <p:cNvPr id="6167"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68"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69"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70"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71"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72"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73"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55"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57"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6158" name="Group 21"/>
          <p:cNvGrpSpPr>
            <a:grpSpLocks/>
          </p:cNvGrpSpPr>
          <p:nvPr/>
        </p:nvGrpSpPr>
        <p:grpSpPr bwMode="auto">
          <a:xfrm>
            <a:off x="150813" y="0"/>
            <a:ext cx="849312" cy="6858000"/>
            <a:chOff x="95" y="0"/>
            <a:chExt cx="535" cy="4320"/>
          </a:xfrm>
        </p:grpSpPr>
        <p:sp>
          <p:nvSpPr>
            <p:cNvPr id="6159"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60"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61"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62"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63"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64"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6165"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6166"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58"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CAF95EAE-9DDB-4A3E-A286-B4B6A0E69EFF}" type="slidenum">
              <a:rPr lang="en-US"/>
              <a:pPr>
                <a:defRPr/>
              </a:pPr>
              <a:t>‹#›</a:t>
            </a:fld>
            <a:endParaRPr lang="en-US"/>
          </a:p>
        </p:txBody>
      </p:sp>
      <p:grpSp>
        <p:nvGrpSpPr>
          <p:cNvPr id="7175" name="Group 7"/>
          <p:cNvGrpSpPr>
            <a:grpSpLocks/>
          </p:cNvGrpSpPr>
          <p:nvPr/>
        </p:nvGrpSpPr>
        <p:grpSpPr bwMode="auto">
          <a:xfrm>
            <a:off x="152400" y="314325"/>
            <a:ext cx="847725" cy="6543675"/>
            <a:chOff x="96" y="198"/>
            <a:chExt cx="534" cy="4122"/>
          </a:xfrm>
        </p:grpSpPr>
        <p:sp>
          <p:nvSpPr>
            <p:cNvPr id="7191"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92"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93"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94"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95"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96"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97"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79"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81"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7182" name="Group 21"/>
          <p:cNvGrpSpPr>
            <a:grpSpLocks/>
          </p:cNvGrpSpPr>
          <p:nvPr/>
        </p:nvGrpSpPr>
        <p:grpSpPr bwMode="auto">
          <a:xfrm>
            <a:off x="150813" y="0"/>
            <a:ext cx="849312" cy="6858000"/>
            <a:chOff x="95" y="0"/>
            <a:chExt cx="535" cy="4320"/>
          </a:xfrm>
        </p:grpSpPr>
        <p:sp>
          <p:nvSpPr>
            <p:cNvPr id="7183"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84"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85"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86"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87"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88"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7189"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7190"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59" r:id="rId1"/>
    <p:sldLayoutId id="2147485153" r:id="rId2"/>
    <p:sldLayoutId id="2147485154" r:id="rId3"/>
    <p:sldLayoutId id="2147485155" r:id="rId4"/>
    <p:sldLayoutId id="2147485156" r:id="rId5"/>
    <p:sldLayoutId id="2147485157" r:id="rId6"/>
    <p:sldLayoutId id="2147485158" r:id="rId7"/>
    <p:sldLayoutId id="2147485159" r:id="rId8"/>
    <p:sldLayoutId id="2147485160" r:id="rId9"/>
    <p:sldLayoutId id="2147485161" r:id="rId10"/>
    <p:sldLayoutId id="214748516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CBE4371F-D6E3-4368-8F0A-E89C69276E29}" type="slidenum">
              <a:rPr lang="en-US"/>
              <a:pPr>
                <a:defRPr/>
              </a:pPr>
              <a:t>‹#›</a:t>
            </a:fld>
            <a:endParaRPr lang="en-US"/>
          </a:p>
        </p:txBody>
      </p:sp>
      <p:grpSp>
        <p:nvGrpSpPr>
          <p:cNvPr id="8199" name="Group 7"/>
          <p:cNvGrpSpPr>
            <a:grpSpLocks/>
          </p:cNvGrpSpPr>
          <p:nvPr/>
        </p:nvGrpSpPr>
        <p:grpSpPr bwMode="auto">
          <a:xfrm>
            <a:off x="152400" y="314325"/>
            <a:ext cx="847725" cy="6543675"/>
            <a:chOff x="96" y="198"/>
            <a:chExt cx="534" cy="4122"/>
          </a:xfrm>
        </p:grpSpPr>
        <p:sp>
          <p:nvSpPr>
            <p:cNvPr id="8215"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16"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17"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18"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19"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20"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21"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03"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05"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8206" name="Group 21"/>
          <p:cNvGrpSpPr>
            <a:grpSpLocks/>
          </p:cNvGrpSpPr>
          <p:nvPr/>
        </p:nvGrpSpPr>
        <p:grpSpPr bwMode="auto">
          <a:xfrm>
            <a:off x="150813" y="0"/>
            <a:ext cx="849312" cy="6858000"/>
            <a:chOff x="95" y="0"/>
            <a:chExt cx="535" cy="4320"/>
          </a:xfrm>
        </p:grpSpPr>
        <p:sp>
          <p:nvSpPr>
            <p:cNvPr id="8207"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08"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09"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10"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11"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12"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8213"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8214"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60" r:id="rId1"/>
    <p:sldLayoutId id="2147485163" r:id="rId2"/>
    <p:sldLayoutId id="2147485164" r:id="rId3"/>
    <p:sldLayoutId id="2147485165" r:id="rId4"/>
    <p:sldLayoutId id="2147485166" r:id="rId5"/>
    <p:sldLayoutId id="2147485167" r:id="rId6"/>
    <p:sldLayoutId id="2147485168" r:id="rId7"/>
    <p:sldLayoutId id="2147485169" r:id="rId8"/>
    <p:sldLayoutId id="2147485170" r:id="rId9"/>
    <p:sldLayoutId id="2147485171" r:id="rId10"/>
    <p:sldLayoutId id="214748517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Arial Narrow" pitchFamily="34" charset="0"/>
              </a:defRPr>
            </a:lvl1pPr>
          </a:lstStyle>
          <a:p>
            <a:pPr>
              <a:defRPr/>
            </a:pPr>
            <a:fld id="{975B0225-00BB-4D42-9FF5-B591F42C2328}" type="slidenum">
              <a:rPr lang="en-US"/>
              <a:pPr>
                <a:defRPr/>
              </a:pPr>
              <a:t>‹#›</a:t>
            </a:fld>
            <a:endParaRPr lang="en-US"/>
          </a:p>
        </p:txBody>
      </p:sp>
      <p:grpSp>
        <p:nvGrpSpPr>
          <p:cNvPr id="9223" name="Group 7"/>
          <p:cNvGrpSpPr>
            <a:grpSpLocks/>
          </p:cNvGrpSpPr>
          <p:nvPr/>
        </p:nvGrpSpPr>
        <p:grpSpPr bwMode="auto">
          <a:xfrm>
            <a:off x="152400" y="314325"/>
            <a:ext cx="847725" cy="6543675"/>
            <a:chOff x="96" y="198"/>
            <a:chExt cx="534" cy="4122"/>
          </a:xfrm>
        </p:grpSpPr>
        <p:sp>
          <p:nvSpPr>
            <p:cNvPr id="9239"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40"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41"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42"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43"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44"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45"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solidFill>
                <a:srgbClr val="FFFFFF"/>
              </a:solidFill>
            </a:endParaRPr>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solidFill>
                <a:srgbClr val="FFFFFF"/>
              </a:solidFill>
            </a:endParaRPr>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27"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29"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grpSp>
        <p:nvGrpSpPr>
          <p:cNvPr id="9230" name="Group 21"/>
          <p:cNvGrpSpPr>
            <a:grpSpLocks/>
          </p:cNvGrpSpPr>
          <p:nvPr/>
        </p:nvGrpSpPr>
        <p:grpSpPr bwMode="auto">
          <a:xfrm>
            <a:off x="150813" y="0"/>
            <a:ext cx="849312" cy="6858000"/>
            <a:chOff x="95" y="0"/>
            <a:chExt cx="535" cy="4320"/>
          </a:xfrm>
        </p:grpSpPr>
        <p:sp>
          <p:nvSpPr>
            <p:cNvPr id="9231"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32"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33"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34"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35"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36"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9237"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9238" name="Freeform 29"/>
            <p:cNvSpPr>
              <a:spLocks/>
            </p:cNvSpPr>
            <p:nvPr/>
          </p:nvSpPr>
          <p:spPr bwMode="auto">
            <a:xfrm>
              <a:off x="95" y="4060"/>
              <a:ext cx="457" cy="260"/>
            </a:xfrm>
            <a:custGeom>
              <a:avLst/>
              <a:gdLst>
                <a:gd name="T0" fmla="*/ 457 w 457"/>
                <a:gd name="T1" fmla="*/ 228 h 264"/>
                <a:gd name="T2" fmla="*/ 1 w 457"/>
                <a:gd name="T3" fmla="*/ 0 h 264"/>
                <a:gd name="T4" fmla="*/ 0 w 457"/>
                <a:gd name="T5" fmla="*/ 232 h 264"/>
                <a:gd name="T6" fmla="*/ 457 w 457"/>
                <a:gd name="T7" fmla="*/ 22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5261" r:id="rId1"/>
    <p:sldLayoutId id="2147485173" r:id="rId2"/>
    <p:sldLayoutId id="2147485174" r:id="rId3"/>
    <p:sldLayoutId id="2147485175" r:id="rId4"/>
    <p:sldLayoutId id="2147485176" r:id="rId5"/>
    <p:sldLayoutId id="2147485177" r:id="rId6"/>
    <p:sldLayoutId id="2147485178" r:id="rId7"/>
    <p:sldLayoutId id="2147485179" r:id="rId8"/>
    <p:sldLayoutId id="2147485180" r:id="rId9"/>
    <p:sldLayoutId id="2147485181" r:id="rId10"/>
    <p:sldLayoutId id="2147485182" r:id="rId11"/>
  </p:sldLayoutIdLst>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tuZxFL9cGkI"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3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phet.colorado.edu/sims/html/balloons-and-static-electricity/latest/balloons-and-static-electricity_en.html" TargetMode="Externa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jZEFuCxD7BE" TargetMode="External"/><Relationship Id="rId2" Type="http://schemas.openxmlformats.org/officeDocument/2006/relationships/notesSlide" Target="../notesSlides/notesSlide29.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youtube.com/watch?v=VhWQ-r1LYX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1.xml"/><Relationship Id="rId1" Type="http://schemas.openxmlformats.org/officeDocument/2006/relationships/slideLayout" Target="../slideLayouts/slideLayout167.xml"/></Relationships>
</file>

<file path=ppt/slides/_rels/slide3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2.xml"/><Relationship Id="rId1" Type="http://schemas.openxmlformats.org/officeDocument/2006/relationships/slideLayout" Target="../slideLayouts/slideLayout123.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1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7.xml"/><Relationship Id="rId1" Type="http://schemas.openxmlformats.org/officeDocument/2006/relationships/slideLayout" Target="../slideLayouts/slideLayout144.xml"/><Relationship Id="rId5" Type="http://schemas.openxmlformats.org/officeDocument/2006/relationships/hyperlink" Target="http://www.classzone.com/books/ml_science_share/vis_sim/emm05_pg7_charge/emm05_pg7_charge.html" TargetMode="External"/><Relationship Id="rId4" Type="http://schemas.openxmlformats.org/officeDocument/2006/relationships/hyperlink" Target="http://phet.colorado.edu/sims/html/john-travoltage/latest/john-travoltage_en.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tudyjams.scholastic.com/studyjams/jams/science/energy-light-sound/electricity.htm" TargetMode="External"/><Relationship Id="rId1" Type="http://schemas.openxmlformats.org/officeDocument/2006/relationships/slideLayout" Target="../slideLayouts/slideLayout160.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dr1mBPySz7U"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3794" name="Title 1"/>
          <p:cNvSpPr>
            <a:spLocks noGrp="1"/>
          </p:cNvSpPr>
          <p:nvPr>
            <p:ph type="ctrTitle"/>
          </p:nvPr>
        </p:nvSpPr>
        <p:spPr>
          <a:xfrm>
            <a:off x="304800" y="304800"/>
            <a:ext cx="8534400" cy="1295400"/>
          </a:xfrm>
        </p:spPr>
        <p:txBody>
          <a:bodyPr/>
          <a:lstStyle/>
          <a:p>
            <a:pPr algn="ctr"/>
            <a:r>
              <a:rPr lang="en-US" altLang="en-US" sz="3600">
                <a:solidFill>
                  <a:schemeClr val="bg2"/>
                </a:solidFill>
                <a:effectLst/>
              </a:rPr>
              <a:t>Watch the video below. With a seat partner predict what might have happened.</a:t>
            </a:r>
          </a:p>
        </p:txBody>
      </p:sp>
      <p:sp>
        <p:nvSpPr>
          <p:cNvPr id="3" name="Subtitle 2"/>
          <p:cNvSpPr>
            <a:spLocks noGrp="1"/>
          </p:cNvSpPr>
          <p:nvPr>
            <p:ph type="subTitle" idx="1"/>
          </p:nvPr>
        </p:nvSpPr>
        <p:spPr>
          <a:xfrm>
            <a:off x="457200" y="1828800"/>
            <a:ext cx="8229600" cy="762000"/>
          </a:xfrm>
        </p:spPr>
        <p:txBody>
          <a:bodyPr/>
          <a:lstStyle/>
          <a:p>
            <a:pPr algn="ctr">
              <a:defRPr/>
            </a:pPr>
            <a:r>
              <a:rPr lang="en-US" dirty="0">
                <a:effectLst>
                  <a:outerShdw blurRad="38100" dist="38100" dir="2700000" algn="tl">
                    <a:srgbClr val="000000">
                      <a:alpha val="43137"/>
                    </a:srgbClr>
                  </a:outerShdw>
                </a:effectLst>
                <a:hlinkClick r:id="rId3"/>
              </a:rPr>
              <a:t>https://www.youtube.com/watch?v=tuZxFL9cGkI</a:t>
            </a:r>
            <a:r>
              <a:rPr lang="en-US" dirty="0">
                <a:effectLst>
                  <a:outerShdw blurRad="38100" dist="38100" dir="2700000" algn="tl">
                    <a:srgbClr val="000000">
                      <a:alpha val="43137"/>
                    </a:srgbClr>
                  </a:outerShdw>
                </a:effectLst>
              </a:rPr>
              <a:t> </a:t>
            </a:r>
          </a:p>
        </p:txBody>
      </p:sp>
      <p:sp>
        <p:nvSpPr>
          <p:cNvPr id="32772" name="Title 1"/>
          <p:cNvSpPr txBox="1">
            <a:spLocks/>
          </p:cNvSpPr>
          <p:nvPr/>
        </p:nvSpPr>
        <p:spPr bwMode="auto">
          <a:xfrm>
            <a:off x="685800" y="2590800"/>
            <a:ext cx="77724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kumimoji="1" lang="en-US" altLang="en-US">
                <a:solidFill>
                  <a:schemeClr val="bg2"/>
                </a:solidFill>
                <a:latin typeface="Impact" pitchFamily="34" charset="0"/>
              </a:rPr>
              <a:t>You may have come up with a prediction of static electricity. </a:t>
            </a:r>
          </a:p>
        </p:txBody>
      </p:sp>
      <p:sp>
        <p:nvSpPr>
          <p:cNvPr id="32773" name="Title 1"/>
          <p:cNvSpPr txBox="1">
            <a:spLocks/>
          </p:cNvSpPr>
          <p:nvPr/>
        </p:nvSpPr>
        <p:spPr bwMode="auto">
          <a:xfrm>
            <a:off x="460375" y="4114800"/>
            <a:ext cx="8382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kumimoji="1" lang="en-US" altLang="en-US">
                <a:solidFill>
                  <a:schemeClr val="bg2"/>
                </a:solidFill>
                <a:latin typeface="Impact" pitchFamily="34" charset="0"/>
              </a:rPr>
              <a:t>Yes, static electricity played a part, but what does it actually mean?</a:t>
            </a:r>
          </a:p>
        </p:txBody>
      </p:sp>
      <p:sp>
        <p:nvSpPr>
          <p:cNvPr id="32774" name="Title 1"/>
          <p:cNvSpPr txBox="1">
            <a:spLocks/>
          </p:cNvSpPr>
          <p:nvPr/>
        </p:nvSpPr>
        <p:spPr bwMode="auto">
          <a:xfrm>
            <a:off x="341313" y="5867400"/>
            <a:ext cx="8382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kumimoji="1" lang="en-US" altLang="en-US">
                <a:solidFill>
                  <a:schemeClr val="bg2"/>
                </a:solidFill>
                <a:latin typeface="Impact" pitchFamily="34" charset="0"/>
              </a:rPr>
              <a:t>We will find out in the next few days.</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fade">
                                      <p:cBhvr>
                                        <p:cTn id="7" dur="1000"/>
                                        <p:tgtEl>
                                          <p:spTgt spid="32772"/>
                                        </p:tgtEl>
                                      </p:cBhvr>
                                    </p:animEffect>
                                    <p:anim calcmode="lin" valueType="num">
                                      <p:cBhvr>
                                        <p:cTn id="8" dur="1000" fill="hold"/>
                                        <p:tgtEl>
                                          <p:spTgt spid="32772"/>
                                        </p:tgtEl>
                                        <p:attrNameLst>
                                          <p:attrName>ppt_x</p:attrName>
                                        </p:attrNameLst>
                                      </p:cBhvr>
                                      <p:tavLst>
                                        <p:tav tm="0">
                                          <p:val>
                                            <p:strVal val="#ppt_x"/>
                                          </p:val>
                                        </p:tav>
                                        <p:tav tm="100000">
                                          <p:val>
                                            <p:strVal val="#ppt_x"/>
                                          </p:val>
                                        </p:tav>
                                      </p:tavLst>
                                    </p:anim>
                                    <p:anim calcmode="lin" valueType="num">
                                      <p:cBhvr>
                                        <p:cTn id="9" dur="1000" fill="hold"/>
                                        <p:tgtEl>
                                          <p:spTgt spid="3277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1000"/>
                                  </p:stCondLst>
                                  <p:childTnLst>
                                    <p:set>
                                      <p:cBhvr>
                                        <p:cTn id="12" dur="1" fill="hold">
                                          <p:stCondLst>
                                            <p:cond delay="0"/>
                                          </p:stCondLst>
                                        </p:cTn>
                                        <p:tgtEl>
                                          <p:spTgt spid="32773"/>
                                        </p:tgtEl>
                                        <p:attrNameLst>
                                          <p:attrName>style.visibility</p:attrName>
                                        </p:attrNameLst>
                                      </p:cBhvr>
                                      <p:to>
                                        <p:strVal val="visible"/>
                                      </p:to>
                                    </p:set>
                                    <p:animEffect transition="in" filter="fade">
                                      <p:cBhvr>
                                        <p:cTn id="13" dur="1000"/>
                                        <p:tgtEl>
                                          <p:spTgt spid="32773"/>
                                        </p:tgtEl>
                                      </p:cBhvr>
                                    </p:animEffect>
                                    <p:anim calcmode="lin" valueType="num">
                                      <p:cBhvr>
                                        <p:cTn id="14" dur="1000" fill="hold"/>
                                        <p:tgtEl>
                                          <p:spTgt spid="32773"/>
                                        </p:tgtEl>
                                        <p:attrNameLst>
                                          <p:attrName>ppt_x</p:attrName>
                                        </p:attrNameLst>
                                      </p:cBhvr>
                                      <p:tavLst>
                                        <p:tav tm="0">
                                          <p:val>
                                            <p:strVal val="#ppt_x"/>
                                          </p:val>
                                        </p:tav>
                                        <p:tav tm="100000">
                                          <p:val>
                                            <p:strVal val="#ppt_x"/>
                                          </p:val>
                                        </p:tav>
                                      </p:tavLst>
                                    </p:anim>
                                    <p:anim calcmode="lin" valueType="num">
                                      <p:cBhvr>
                                        <p:cTn id="15" dur="1000" fill="hold"/>
                                        <p:tgtEl>
                                          <p:spTgt spid="3277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3000"/>
                            </p:stCondLst>
                            <p:childTnLst>
                              <p:par>
                                <p:cTn id="17" presetID="47" presetClass="entr" presetSubtype="0" fill="hold" grpId="0" nodeType="afterEffect">
                                  <p:stCondLst>
                                    <p:cond delay="1000"/>
                                  </p:stCondLst>
                                  <p:childTnLst>
                                    <p:set>
                                      <p:cBhvr>
                                        <p:cTn id="18" dur="1" fill="hold">
                                          <p:stCondLst>
                                            <p:cond delay="0"/>
                                          </p:stCondLst>
                                        </p:cTn>
                                        <p:tgtEl>
                                          <p:spTgt spid="32774"/>
                                        </p:tgtEl>
                                        <p:attrNameLst>
                                          <p:attrName>style.visibility</p:attrName>
                                        </p:attrNameLst>
                                      </p:cBhvr>
                                      <p:to>
                                        <p:strVal val="visible"/>
                                      </p:to>
                                    </p:set>
                                    <p:animEffect transition="in" filter="fade">
                                      <p:cBhvr>
                                        <p:cTn id="19" dur="1000"/>
                                        <p:tgtEl>
                                          <p:spTgt spid="32774"/>
                                        </p:tgtEl>
                                      </p:cBhvr>
                                    </p:animEffect>
                                    <p:anim calcmode="lin" valueType="num">
                                      <p:cBhvr>
                                        <p:cTn id="20" dur="1000" fill="hold"/>
                                        <p:tgtEl>
                                          <p:spTgt spid="32774"/>
                                        </p:tgtEl>
                                        <p:attrNameLst>
                                          <p:attrName>ppt_x</p:attrName>
                                        </p:attrNameLst>
                                      </p:cBhvr>
                                      <p:tavLst>
                                        <p:tav tm="0">
                                          <p:val>
                                            <p:strVal val="#ppt_x"/>
                                          </p:val>
                                        </p:tav>
                                        <p:tav tm="100000">
                                          <p:val>
                                            <p:strVal val="#ppt_x"/>
                                          </p:val>
                                        </p:tav>
                                      </p:tavLst>
                                    </p:anim>
                                    <p:anim calcmode="lin" valueType="num">
                                      <p:cBhvr>
                                        <p:cTn id="21" dur="1000" fill="hold"/>
                                        <p:tgtEl>
                                          <p:spTgt spid="327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P spid="327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093788" y="228600"/>
            <a:ext cx="7772400" cy="2552700"/>
          </a:xfrm>
        </p:spPr>
        <p:txBody>
          <a:bodyPr/>
          <a:lstStyle/>
          <a:p>
            <a:pPr algn="ctr">
              <a:defRPr/>
            </a:pPr>
            <a:r>
              <a:rPr lang="en-US" sz="5400" dirty="0"/>
              <a:t>Charged objects exert a force – a push or a pull – on other charged objects.</a:t>
            </a:r>
          </a:p>
        </p:txBody>
      </p:sp>
      <p:pic>
        <p:nvPicPr>
          <p:cNvPr id="6" name="Picture 5" descr="MCj010520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0163" y="4797425"/>
            <a:ext cx="487997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3" name="Group 3"/>
          <p:cNvGrpSpPr>
            <a:grpSpLocks noChangeAspect="1"/>
          </p:cNvGrpSpPr>
          <p:nvPr/>
        </p:nvGrpSpPr>
        <p:grpSpPr bwMode="auto">
          <a:xfrm>
            <a:off x="1752600" y="3048000"/>
            <a:ext cx="4697413" cy="1873250"/>
            <a:chOff x="672" y="1920"/>
            <a:chExt cx="2959" cy="1180"/>
          </a:xfrm>
        </p:grpSpPr>
        <p:sp>
          <p:nvSpPr>
            <p:cNvPr id="43014" name="AutoShape 2"/>
            <p:cNvSpPr>
              <a:spLocks noChangeAspect="1" noChangeArrowheads="1" noTextEdit="1"/>
            </p:cNvSpPr>
            <p:nvPr/>
          </p:nvSpPr>
          <p:spPr bwMode="auto">
            <a:xfrm>
              <a:off x="672" y="1920"/>
              <a:ext cx="2959"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15" name="Freeform 4"/>
            <p:cNvSpPr>
              <a:spLocks/>
            </p:cNvSpPr>
            <p:nvPr/>
          </p:nvSpPr>
          <p:spPr bwMode="auto">
            <a:xfrm>
              <a:off x="2159" y="2067"/>
              <a:ext cx="613" cy="273"/>
            </a:xfrm>
            <a:custGeom>
              <a:avLst/>
              <a:gdLst>
                <a:gd name="T0" fmla="*/ 564 w 613"/>
                <a:gd name="T1" fmla="*/ 214 h 273"/>
                <a:gd name="T2" fmla="*/ 545 w 613"/>
                <a:gd name="T3" fmla="*/ 174 h 273"/>
                <a:gd name="T4" fmla="*/ 502 w 613"/>
                <a:gd name="T5" fmla="*/ 152 h 273"/>
                <a:gd name="T6" fmla="*/ 442 w 613"/>
                <a:gd name="T7" fmla="*/ 148 h 273"/>
                <a:gd name="T8" fmla="*/ 365 w 613"/>
                <a:gd name="T9" fmla="*/ 154 h 273"/>
                <a:gd name="T10" fmla="*/ 278 w 613"/>
                <a:gd name="T11" fmla="*/ 170 h 273"/>
                <a:gd name="T12" fmla="*/ 184 w 613"/>
                <a:gd name="T13" fmla="*/ 190 h 273"/>
                <a:gd name="T14" fmla="*/ 87 w 613"/>
                <a:gd name="T15" fmla="*/ 212 h 273"/>
                <a:gd name="T16" fmla="*/ 20 w 613"/>
                <a:gd name="T17" fmla="*/ 223 h 273"/>
                <a:gd name="T18" fmla="*/ 7 w 613"/>
                <a:gd name="T19" fmla="*/ 196 h 273"/>
                <a:gd name="T20" fmla="*/ 9 w 613"/>
                <a:gd name="T21" fmla="*/ 151 h 273"/>
                <a:gd name="T22" fmla="*/ 15 w 613"/>
                <a:gd name="T23" fmla="*/ 102 h 273"/>
                <a:gd name="T24" fmla="*/ 10 w 613"/>
                <a:gd name="T25" fmla="*/ 58 h 273"/>
                <a:gd name="T26" fmla="*/ 0 w 613"/>
                <a:gd name="T27" fmla="*/ 12 h 273"/>
                <a:gd name="T28" fmla="*/ 23 w 613"/>
                <a:gd name="T29" fmla="*/ 2 h 273"/>
                <a:gd name="T30" fmla="*/ 40 w 613"/>
                <a:gd name="T31" fmla="*/ 17 h 273"/>
                <a:gd name="T32" fmla="*/ 51 w 613"/>
                <a:gd name="T33" fmla="*/ 42 h 273"/>
                <a:gd name="T34" fmla="*/ 59 w 613"/>
                <a:gd name="T35" fmla="*/ 70 h 273"/>
                <a:gd name="T36" fmla="*/ 60 w 613"/>
                <a:gd name="T37" fmla="*/ 99 h 273"/>
                <a:gd name="T38" fmla="*/ 60 w 613"/>
                <a:gd name="T39" fmla="*/ 140 h 273"/>
                <a:gd name="T40" fmla="*/ 69 w 613"/>
                <a:gd name="T41" fmla="*/ 161 h 273"/>
                <a:gd name="T42" fmla="*/ 109 w 613"/>
                <a:gd name="T43" fmla="*/ 152 h 273"/>
                <a:gd name="T44" fmla="*/ 165 w 613"/>
                <a:gd name="T45" fmla="*/ 139 h 273"/>
                <a:gd name="T46" fmla="*/ 231 w 613"/>
                <a:gd name="T47" fmla="*/ 124 h 273"/>
                <a:gd name="T48" fmla="*/ 302 w 613"/>
                <a:gd name="T49" fmla="*/ 111 h 273"/>
                <a:gd name="T50" fmla="*/ 373 w 613"/>
                <a:gd name="T51" fmla="*/ 100 h 273"/>
                <a:gd name="T52" fmla="*/ 439 w 613"/>
                <a:gd name="T53" fmla="*/ 96 h 273"/>
                <a:gd name="T54" fmla="*/ 495 w 613"/>
                <a:gd name="T55" fmla="*/ 96 h 273"/>
                <a:gd name="T56" fmla="*/ 538 w 613"/>
                <a:gd name="T57" fmla="*/ 108 h 273"/>
                <a:gd name="T58" fmla="*/ 575 w 613"/>
                <a:gd name="T59" fmla="*/ 130 h 273"/>
                <a:gd name="T60" fmla="*/ 601 w 613"/>
                <a:gd name="T61" fmla="*/ 165 h 273"/>
                <a:gd name="T62" fmla="*/ 613 w 613"/>
                <a:gd name="T63" fmla="*/ 217 h 273"/>
                <a:gd name="T64" fmla="*/ 608 w 613"/>
                <a:gd name="T65" fmla="*/ 260 h 273"/>
                <a:gd name="T66" fmla="*/ 594 w 613"/>
                <a:gd name="T67" fmla="*/ 271 h 273"/>
                <a:gd name="T68" fmla="*/ 576 w 613"/>
                <a:gd name="T69" fmla="*/ 270 h 273"/>
                <a:gd name="T70" fmla="*/ 564 w 613"/>
                <a:gd name="T71" fmla="*/ 254 h 2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3" h="273">
                  <a:moveTo>
                    <a:pt x="564" y="242"/>
                  </a:moveTo>
                  <a:lnTo>
                    <a:pt x="564" y="214"/>
                  </a:lnTo>
                  <a:lnTo>
                    <a:pt x="558" y="190"/>
                  </a:lnTo>
                  <a:lnTo>
                    <a:pt x="545" y="174"/>
                  </a:lnTo>
                  <a:lnTo>
                    <a:pt x="526" y="161"/>
                  </a:lnTo>
                  <a:lnTo>
                    <a:pt x="502" y="152"/>
                  </a:lnTo>
                  <a:lnTo>
                    <a:pt x="474" y="148"/>
                  </a:lnTo>
                  <a:lnTo>
                    <a:pt x="442" y="148"/>
                  </a:lnTo>
                  <a:lnTo>
                    <a:pt x="405" y="149"/>
                  </a:lnTo>
                  <a:lnTo>
                    <a:pt x="365" y="154"/>
                  </a:lnTo>
                  <a:lnTo>
                    <a:pt x="324" y="161"/>
                  </a:lnTo>
                  <a:lnTo>
                    <a:pt x="278" y="170"/>
                  </a:lnTo>
                  <a:lnTo>
                    <a:pt x="233" y="180"/>
                  </a:lnTo>
                  <a:lnTo>
                    <a:pt x="184" y="190"/>
                  </a:lnTo>
                  <a:lnTo>
                    <a:pt x="135" y="201"/>
                  </a:lnTo>
                  <a:lnTo>
                    <a:pt x="87" y="212"/>
                  </a:lnTo>
                  <a:lnTo>
                    <a:pt x="38" y="223"/>
                  </a:lnTo>
                  <a:lnTo>
                    <a:pt x="20" y="223"/>
                  </a:lnTo>
                  <a:lnTo>
                    <a:pt x="12" y="212"/>
                  </a:lnTo>
                  <a:lnTo>
                    <a:pt x="7" y="196"/>
                  </a:lnTo>
                  <a:lnTo>
                    <a:pt x="6" y="174"/>
                  </a:lnTo>
                  <a:lnTo>
                    <a:pt x="9" y="151"/>
                  </a:lnTo>
                  <a:lnTo>
                    <a:pt x="12" y="126"/>
                  </a:lnTo>
                  <a:lnTo>
                    <a:pt x="15" y="102"/>
                  </a:lnTo>
                  <a:lnTo>
                    <a:pt x="16" y="81"/>
                  </a:lnTo>
                  <a:lnTo>
                    <a:pt x="10" y="58"/>
                  </a:lnTo>
                  <a:lnTo>
                    <a:pt x="1" y="33"/>
                  </a:lnTo>
                  <a:lnTo>
                    <a:pt x="0" y="12"/>
                  </a:lnTo>
                  <a:lnTo>
                    <a:pt x="16" y="0"/>
                  </a:lnTo>
                  <a:lnTo>
                    <a:pt x="23" y="2"/>
                  </a:lnTo>
                  <a:lnTo>
                    <a:pt x="32" y="8"/>
                  </a:lnTo>
                  <a:lnTo>
                    <a:pt x="40" y="17"/>
                  </a:lnTo>
                  <a:lnTo>
                    <a:pt x="46" y="28"/>
                  </a:lnTo>
                  <a:lnTo>
                    <a:pt x="51" y="42"/>
                  </a:lnTo>
                  <a:lnTo>
                    <a:pt x="56" y="55"/>
                  </a:lnTo>
                  <a:lnTo>
                    <a:pt x="59" y="70"/>
                  </a:lnTo>
                  <a:lnTo>
                    <a:pt x="60" y="81"/>
                  </a:lnTo>
                  <a:lnTo>
                    <a:pt x="60" y="99"/>
                  </a:lnTo>
                  <a:lnTo>
                    <a:pt x="62" y="118"/>
                  </a:lnTo>
                  <a:lnTo>
                    <a:pt x="60" y="140"/>
                  </a:lnTo>
                  <a:lnTo>
                    <a:pt x="57" y="164"/>
                  </a:lnTo>
                  <a:lnTo>
                    <a:pt x="69" y="161"/>
                  </a:lnTo>
                  <a:lnTo>
                    <a:pt x="87" y="156"/>
                  </a:lnTo>
                  <a:lnTo>
                    <a:pt x="109" y="152"/>
                  </a:lnTo>
                  <a:lnTo>
                    <a:pt x="135" y="145"/>
                  </a:lnTo>
                  <a:lnTo>
                    <a:pt x="165" y="139"/>
                  </a:lnTo>
                  <a:lnTo>
                    <a:pt x="197" y="131"/>
                  </a:lnTo>
                  <a:lnTo>
                    <a:pt x="231" y="124"/>
                  </a:lnTo>
                  <a:lnTo>
                    <a:pt x="265" y="118"/>
                  </a:lnTo>
                  <a:lnTo>
                    <a:pt x="302" y="111"/>
                  </a:lnTo>
                  <a:lnTo>
                    <a:pt x="337" y="106"/>
                  </a:lnTo>
                  <a:lnTo>
                    <a:pt x="373" y="100"/>
                  </a:lnTo>
                  <a:lnTo>
                    <a:pt x="407" y="98"/>
                  </a:lnTo>
                  <a:lnTo>
                    <a:pt x="439" y="96"/>
                  </a:lnTo>
                  <a:lnTo>
                    <a:pt x="468" y="95"/>
                  </a:lnTo>
                  <a:lnTo>
                    <a:pt x="495" y="96"/>
                  </a:lnTo>
                  <a:lnTo>
                    <a:pt x="517" y="100"/>
                  </a:lnTo>
                  <a:lnTo>
                    <a:pt x="538" y="108"/>
                  </a:lnTo>
                  <a:lnTo>
                    <a:pt x="557" y="117"/>
                  </a:lnTo>
                  <a:lnTo>
                    <a:pt x="575" y="130"/>
                  </a:lnTo>
                  <a:lnTo>
                    <a:pt x="589" y="146"/>
                  </a:lnTo>
                  <a:lnTo>
                    <a:pt x="601" y="165"/>
                  </a:lnTo>
                  <a:lnTo>
                    <a:pt x="608" y="189"/>
                  </a:lnTo>
                  <a:lnTo>
                    <a:pt x="613" y="217"/>
                  </a:lnTo>
                  <a:lnTo>
                    <a:pt x="611" y="248"/>
                  </a:lnTo>
                  <a:lnTo>
                    <a:pt x="608" y="260"/>
                  </a:lnTo>
                  <a:lnTo>
                    <a:pt x="601" y="267"/>
                  </a:lnTo>
                  <a:lnTo>
                    <a:pt x="594" y="271"/>
                  </a:lnTo>
                  <a:lnTo>
                    <a:pt x="585" y="273"/>
                  </a:lnTo>
                  <a:lnTo>
                    <a:pt x="576" y="270"/>
                  </a:lnTo>
                  <a:lnTo>
                    <a:pt x="569" y="264"/>
                  </a:lnTo>
                  <a:lnTo>
                    <a:pt x="564" y="254"/>
                  </a:lnTo>
                  <a:lnTo>
                    <a:pt x="564" y="24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6" name="Freeform 5"/>
            <p:cNvSpPr>
              <a:spLocks/>
            </p:cNvSpPr>
            <p:nvPr/>
          </p:nvSpPr>
          <p:spPr bwMode="auto">
            <a:xfrm>
              <a:off x="2698" y="1986"/>
              <a:ext cx="251" cy="279"/>
            </a:xfrm>
            <a:custGeom>
              <a:avLst/>
              <a:gdLst>
                <a:gd name="T0" fmla="*/ 198 w 251"/>
                <a:gd name="T1" fmla="*/ 24 h 279"/>
                <a:gd name="T2" fmla="*/ 217 w 251"/>
                <a:gd name="T3" fmla="*/ 42 h 279"/>
                <a:gd name="T4" fmla="*/ 232 w 251"/>
                <a:gd name="T5" fmla="*/ 64 h 279"/>
                <a:gd name="T6" fmla="*/ 243 w 251"/>
                <a:gd name="T7" fmla="*/ 87 h 279"/>
                <a:gd name="T8" fmla="*/ 249 w 251"/>
                <a:gd name="T9" fmla="*/ 114 h 279"/>
                <a:gd name="T10" fmla="*/ 251 w 251"/>
                <a:gd name="T11" fmla="*/ 140 h 279"/>
                <a:gd name="T12" fmla="*/ 249 w 251"/>
                <a:gd name="T13" fmla="*/ 168 h 279"/>
                <a:gd name="T14" fmla="*/ 242 w 251"/>
                <a:gd name="T15" fmla="*/ 195 h 279"/>
                <a:gd name="T16" fmla="*/ 230 w 251"/>
                <a:gd name="T17" fmla="*/ 220 h 279"/>
                <a:gd name="T18" fmla="*/ 217 w 251"/>
                <a:gd name="T19" fmla="*/ 237 h 279"/>
                <a:gd name="T20" fmla="*/ 201 w 251"/>
                <a:gd name="T21" fmla="*/ 251 h 279"/>
                <a:gd name="T22" fmla="*/ 181 w 251"/>
                <a:gd name="T23" fmla="*/ 260 h 279"/>
                <a:gd name="T24" fmla="*/ 161 w 251"/>
                <a:gd name="T25" fmla="*/ 265 h 279"/>
                <a:gd name="T26" fmla="*/ 137 w 251"/>
                <a:gd name="T27" fmla="*/ 268 h 279"/>
                <a:gd name="T28" fmla="*/ 115 w 251"/>
                <a:gd name="T29" fmla="*/ 267 h 279"/>
                <a:gd name="T30" fmla="*/ 92 w 251"/>
                <a:gd name="T31" fmla="*/ 264 h 279"/>
                <a:gd name="T32" fmla="*/ 69 w 251"/>
                <a:gd name="T33" fmla="*/ 257 h 279"/>
                <a:gd name="T34" fmla="*/ 65 w 251"/>
                <a:gd name="T35" fmla="*/ 268 h 279"/>
                <a:gd name="T36" fmla="*/ 59 w 251"/>
                <a:gd name="T37" fmla="*/ 276 h 279"/>
                <a:gd name="T38" fmla="*/ 50 w 251"/>
                <a:gd name="T39" fmla="*/ 279 h 279"/>
                <a:gd name="T40" fmla="*/ 43 w 251"/>
                <a:gd name="T41" fmla="*/ 279 h 279"/>
                <a:gd name="T42" fmla="*/ 36 w 251"/>
                <a:gd name="T43" fmla="*/ 274 h 279"/>
                <a:gd name="T44" fmla="*/ 31 w 251"/>
                <a:gd name="T45" fmla="*/ 265 h 279"/>
                <a:gd name="T46" fmla="*/ 30 w 251"/>
                <a:gd name="T47" fmla="*/ 252 h 279"/>
                <a:gd name="T48" fmla="*/ 31 w 251"/>
                <a:gd name="T49" fmla="*/ 236 h 279"/>
                <a:gd name="T50" fmla="*/ 13 w 251"/>
                <a:gd name="T51" fmla="*/ 218 h 279"/>
                <a:gd name="T52" fmla="*/ 3 w 251"/>
                <a:gd name="T53" fmla="*/ 201 h 279"/>
                <a:gd name="T54" fmla="*/ 0 w 251"/>
                <a:gd name="T55" fmla="*/ 180 h 279"/>
                <a:gd name="T56" fmla="*/ 2 w 251"/>
                <a:gd name="T57" fmla="*/ 159 h 279"/>
                <a:gd name="T58" fmla="*/ 6 w 251"/>
                <a:gd name="T59" fmla="*/ 137 h 279"/>
                <a:gd name="T60" fmla="*/ 16 w 251"/>
                <a:gd name="T61" fmla="*/ 114 h 279"/>
                <a:gd name="T62" fmla="*/ 28 w 251"/>
                <a:gd name="T63" fmla="*/ 90 h 279"/>
                <a:gd name="T64" fmla="*/ 41 w 251"/>
                <a:gd name="T65" fmla="*/ 67 h 279"/>
                <a:gd name="T66" fmla="*/ 56 w 251"/>
                <a:gd name="T67" fmla="*/ 44 h 279"/>
                <a:gd name="T68" fmla="*/ 74 w 251"/>
                <a:gd name="T69" fmla="*/ 27 h 279"/>
                <a:gd name="T70" fmla="*/ 93 w 251"/>
                <a:gd name="T71" fmla="*/ 14 h 279"/>
                <a:gd name="T72" fmla="*/ 112 w 251"/>
                <a:gd name="T73" fmla="*/ 5 h 279"/>
                <a:gd name="T74" fmla="*/ 133 w 251"/>
                <a:gd name="T75" fmla="*/ 0 h 279"/>
                <a:gd name="T76" fmla="*/ 155 w 251"/>
                <a:gd name="T77" fmla="*/ 3 h 279"/>
                <a:gd name="T78" fmla="*/ 177 w 251"/>
                <a:gd name="T79" fmla="*/ 11 h 279"/>
                <a:gd name="T80" fmla="*/ 198 w 251"/>
                <a:gd name="T81" fmla="*/ 24 h 2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1" h="279">
                  <a:moveTo>
                    <a:pt x="198" y="24"/>
                  </a:moveTo>
                  <a:lnTo>
                    <a:pt x="217" y="42"/>
                  </a:lnTo>
                  <a:lnTo>
                    <a:pt x="232" y="64"/>
                  </a:lnTo>
                  <a:lnTo>
                    <a:pt x="243" y="87"/>
                  </a:lnTo>
                  <a:lnTo>
                    <a:pt x="249" y="114"/>
                  </a:lnTo>
                  <a:lnTo>
                    <a:pt x="251" y="140"/>
                  </a:lnTo>
                  <a:lnTo>
                    <a:pt x="249" y="168"/>
                  </a:lnTo>
                  <a:lnTo>
                    <a:pt x="242" y="195"/>
                  </a:lnTo>
                  <a:lnTo>
                    <a:pt x="230" y="220"/>
                  </a:lnTo>
                  <a:lnTo>
                    <a:pt x="217" y="237"/>
                  </a:lnTo>
                  <a:lnTo>
                    <a:pt x="201" y="251"/>
                  </a:lnTo>
                  <a:lnTo>
                    <a:pt x="181" y="260"/>
                  </a:lnTo>
                  <a:lnTo>
                    <a:pt x="161" y="265"/>
                  </a:lnTo>
                  <a:lnTo>
                    <a:pt x="137" y="268"/>
                  </a:lnTo>
                  <a:lnTo>
                    <a:pt x="115" y="267"/>
                  </a:lnTo>
                  <a:lnTo>
                    <a:pt x="92" y="264"/>
                  </a:lnTo>
                  <a:lnTo>
                    <a:pt x="69" y="257"/>
                  </a:lnTo>
                  <a:lnTo>
                    <a:pt x="65" y="268"/>
                  </a:lnTo>
                  <a:lnTo>
                    <a:pt x="59" y="276"/>
                  </a:lnTo>
                  <a:lnTo>
                    <a:pt x="50" y="279"/>
                  </a:lnTo>
                  <a:lnTo>
                    <a:pt x="43" y="279"/>
                  </a:lnTo>
                  <a:lnTo>
                    <a:pt x="36" y="274"/>
                  </a:lnTo>
                  <a:lnTo>
                    <a:pt x="31" y="265"/>
                  </a:lnTo>
                  <a:lnTo>
                    <a:pt x="30" y="252"/>
                  </a:lnTo>
                  <a:lnTo>
                    <a:pt x="31" y="236"/>
                  </a:lnTo>
                  <a:lnTo>
                    <a:pt x="13" y="218"/>
                  </a:lnTo>
                  <a:lnTo>
                    <a:pt x="3" y="201"/>
                  </a:lnTo>
                  <a:lnTo>
                    <a:pt x="0" y="180"/>
                  </a:lnTo>
                  <a:lnTo>
                    <a:pt x="2" y="159"/>
                  </a:lnTo>
                  <a:lnTo>
                    <a:pt x="6" y="137"/>
                  </a:lnTo>
                  <a:lnTo>
                    <a:pt x="16" y="114"/>
                  </a:lnTo>
                  <a:lnTo>
                    <a:pt x="28" y="90"/>
                  </a:lnTo>
                  <a:lnTo>
                    <a:pt x="41" y="67"/>
                  </a:lnTo>
                  <a:lnTo>
                    <a:pt x="56" y="44"/>
                  </a:lnTo>
                  <a:lnTo>
                    <a:pt x="74" y="27"/>
                  </a:lnTo>
                  <a:lnTo>
                    <a:pt x="93" y="14"/>
                  </a:lnTo>
                  <a:lnTo>
                    <a:pt x="112" y="5"/>
                  </a:lnTo>
                  <a:lnTo>
                    <a:pt x="133" y="0"/>
                  </a:lnTo>
                  <a:lnTo>
                    <a:pt x="155" y="3"/>
                  </a:lnTo>
                  <a:lnTo>
                    <a:pt x="177" y="11"/>
                  </a:lnTo>
                  <a:lnTo>
                    <a:pt x="198" y="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7" name="Freeform 6"/>
            <p:cNvSpPr>
              <a:spLocks/>
            </p:cNvSpPr>
            <p:nvPr/>
          </p:nvSpPr>
          <p:spPr bwMode="auto">
            <a:xfrm>
              <a:off x="2212" y="2103"/>
              <a:ext cx="1384" cy="981"/>
            </a:xfrm>
            <a:custGeom>
              <a:avLst/>
              <a:gdLst>
                <a:gd name="T0" fmla="*/ 588 w 1384"/>
                <a:gd name="T1" fmla="*/ 624 h 981"/>
                <a:gd name="T2" fmla="*/ 508 w 1384"/>
                <a:gd name="T3" fmla="*/ 623 h 981"/>
                <a:gd name="T4" fmla="*/ 430 w 1384"/>
                <a:gd name="T5" fmla="*/ 615 h 981"/>
                <a:gd name="T6" fmla="*/ 349 w 1384"/>
                <a:gd name="T7" fmla="*/ 595 h 981"/>
                <a:gd name="T8" fmla="*/ 312 w 1384"/>
                <a:gd name="T9" fmla="*/ 548 h 981"/>
                <a:gd name="T10" fmla="*/ 385 w 1384"/>
                <a:gd name="T11" fmla="*/ 506 h 981"/>
                <a:gd name="T12" fmla="*/ 473 w 1384"/>
                <a:gd name="T13" fmla="*/ 473 h 981"/>
                <a:gd name="T14" fmla="*/ 575 w 1384"/>
                <a:gd name="T15" fmla="*/ 448 h 981"/>
                <a:gd name="T16" fmla="*/ 688 w 1384"/>
                <a:gd name="T17" fmla="*/ 430 h 981"/>
                <a:gd name="T18" fmla="*/ 665 w 1384"/>
                <a:gd name="T19" fmla="*/ 374 h 981"/>
                <a:gd name="T20" fmla="*/ 607 w 1384"/>
                <a:gd name="T21" fmla="*/ 311 h 981"/>
                <a:gd name="T22" fmla="*/ 542 w 1384"/>
                <a:gd name="T23" fmla="*/ 256 h 981"/>
                <a:gd name="T24" fmla="*/ 455 w 1384"/>
                <a:gd name="T25" fmla="*/ 237 h 981"/>
                <a:gd name="T26" fmla="*/ 330 w 1384"/>
                <a:gd name="T27" fmla="*/ 250 h 981"/>
                <a:gd name="T28" fmla="*/ 168 w 1384"/>
                <a:gd name="T29" fmla="*/ 271 h 981"/>
                <a:gd name="T30" fmla="*/ 54 w 1384"/>
                <a:gd name="T31" fmla="*/ 283 h 981"/>
                <a:gd name="T32" fmla="*/ 3 w 1384"/>
                <a:gd name="T33" fmla="*/ 268 h 981"/>
                <a:gd name="T34" fmla="*/ 31 w 1384"/>
                <a:gd name="T35" fmla="*/ 123 h 981"/>
                <a:gd name="T36" fmla="*/ 15 w 1384"/>
                <a:gd name="T37" fmla="*/ 25 h 981"/>
                <a:gd name="T38" fmla="*/ 40 w 1384"/>
                <a:gd name="T39" fmla="*/ 0 h 981"/>
                <a:gd name="T40" fmla="*/ 78 w 1384"/>
                <a:gd name="T41" fmla="*/ 107 h 981"/>
                <a:gd name="T42" fmla="*/ 454 w 1384"/>
                <a:gd name="T43" fmla="*/ 181 h 981"/>
                <a:gd name="T44" fmla="*/ 560 w 1384"/>
                <a:gd name="T45" fmla="*/ 206 h 981"/>
                <a:gd name="T46" fmla="*/ 647 w 1384"/>
                <a:gd name="T47" fmla="*/ 278 h 981"/>
                <a:gd name="T48" fmla="*/ 729 w 1384"/>
                <a:gd name="T49" fmla="*/ 365 h 981"/>
                <a:gd name="T50" fmla="*/ 818 w 1384"/>
                <a:gd name="T51" fmla="*/ 428 h 981"/>
                <a:gd name="T52" fmla="*/ 886 w 1384"/>
                <a:gd name="T53" fmla="*/ 480 h 981"/>
                <a:gd name="T54" fmla="*/ 939 w 1384"/>
                <a:gd name="T55" fmla="*/ 555 h 981"/>
                <a:gd name="T56" fmla="*/ 995 w 1384"/>
                <a:gd name="T57" fmla="*/ 627 h 981"/>
                <a:gd name="T58" fmla="*/ 1074 w 1384"/>
                <a:gd name="T59" fmla="*/ 666 h 981"/>
                <a:gd name="T60" fmla="*/ 1155 w 1384"/>
                <a:gd name="T61" fmla="*/ 686 h 981"/>
                <a:gd name="T62" fmla="*/ 1219 w 1384"/>
                <a:gd name="T63" fmla="*/ 716 h 981"/>
                <a:gd name="T64" fmla="*/ 1280 w 1384"/>
                <a:gd name="T65" fmla="*/ 755 h 981"/>
                <a:gd name="T66" fmla="*/ 1341 w 1384"/>
                <a:gd name="T67" fmla="*/ 792 h 981"/>
                <a:gd name="T68" fmla="*/ 1364 w 1384"/>
                <a:gd name="T69" fmla="*/ 870 h 981"/>
                <a:gd name="T70" fmla="*/ 1372 w 1384"/>
                <a:gd name="T71" fmla="*/ 976 h 981"/>
                <a:gd name="T72" fmla="*/ 1248 w 1384"/>
                <a:gd name="T73" fmla="*/ 968 h 981"/>
                <a:gd name="T74" fmla="*/ 1328 w 1384"/>
                <a:gd name="T75" fmla="*/ 925 h 981"/>
                <a:gd name="T76" fmla="*/ 1254 w 1384"/>
                <a:gd name="T77" fmla="*/ 803 h 981"/>
                <a:gd name="T78" fmla="*/ 1196 w 1384"/>
                <a:gd name="T79" fmla="*/ 766 h 981"/>
                <a:gd name="T80" fmla="*/ 1139 w 1384"/>
                <a:gd name="T81" fmla="*/ 738 h 981"/>
                <a:gd name="T82" fmla="*/ 1064 w 1384"/>
                <a:gd name="T83" fmla="*/ 720 h 981"/>
                <a:gd name="T84" fmla="*/ 993 w 1384"/>
                <a:gd name="T85" fmla="*/ 695 h 981"/>
                <a:gd name="T86" fmla="*/ 925 w 1384"/>
                <a:gd name="T87" fmla="*/ 626 h 981"/>
                <a:gd name="T88" fmla="*/ 872 w 1384"/>
                <a:gd name="T89" fmla="*/ 548 h 981"/>
                <a:gd name="T90" fmla="*/ 819 w 1384"/>
                <a:gd name="T91" fmla="*/ 490 h 981"/>
                <a:gd name="T92" fmla="*/ 731 w 1384"/>
                <a:gd name="T93" fmla="*/ 481 h 981"/>
                <a:gd name="T94" fmla="*/ 625 w 1384"/>
                <a:gd name="T95" fmla="*/ 495 h 981"/>
                <a:gd name="T96" fmla="*/ 529 w 1384"/>
                <a:gd name="T97" fmla="*/ 514 h 981"/>
                <a:gd name="T98" fmla="*/ 445 w 1384"/>
                <a:gd name="T99" fmla="*/ 540 h 981"/>
                <a:gd name="T100" fmla="*/ 448 w 1384"/>
                <a:gd name="T101" fmla="*/ 562 h 981"/>
                <a:gd name="T102" fmla="*/ 542 w 1384"/>
                <a:gd name="T103" fmla="*/ 568 h 981"/>
                <a:gd name="T104" fmla="*/ 639 w 1384"/>
                <a:gd name="T105" fmla="*/ 570 h 981"/>
                <a:gd name="T106" fmla="*/ 725 w 1384"/>
                <a:gd name="T107" fmla="*/ 583 h 981"/>
                <a:gd name="T108" fmla="*/ 774 w 1384"/>
                <a:gd name="T109" fmla="*/ 624 h 981"/>
                <a:gd name="T110" fmla="*/ 673 w 1384"/>
                <a:gd name="T111" fmla="*/ 676 h 981"/>
                <a:gd name="T112" fmla="*/ 583 w 1384"/>
                <a:gd name="T113" fmla="*/ 720 h 981"/>
                <a:gd name="T114" fmla="*/ 553 w 1384"/>
                <a:gd name="T115" fmla="*/ 751 h 981"/>
                <a:gd name="T116" fmla="*/ 525 w 1384"/>
                <a:gd name="T117" fmla="*/ 732 h 981"/>
                <a:gd name="T118" fmla="*/ 542 w 1384"/>
                <a:gd name="T119" fmla="*/ 688 h 981"/>
                <a:gd name="T120" fmla="*/ 606 w 1384"/>
                <a:gd name="T121" fmla="*/ 645 h 9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84" h="981">
                  <a:moveTo>
                    <a:pt x="650" y="626"/>
                  </a:moveTo>
                  <a:lnTo>
                    <a:pt x="629" y="626"/>
                  </a:lnTo>
                  <a:lnTo>
                    <a:pt x="609" y="624"/>
                  </a:lnTo>
                  <a:lnTo>
                    <a:pt x="588" y="624"/>
                  </a:lnTo>
                  <a:lnTo>
                    <a:pt x="567" y="624"/>
                  </a:lnTo>
                  <a:lnTo>
                    <a:pt x="548" y="624"/>
                  </a:lnTo>
                  <a:lnTo>
                    <a:pt x="527" y="624"/>
                  </a:lnTo>
                  <a:lnTo>
                    <a:pt x="508" y="623"/>
                  </a:lnTo>
                  <a:lnTo>
                    <a:pt x="489" y="623"/>
                  </a:lnTo>
                  <a:lnTo>
                    <a:pt x="470" y="621"/>
                  </a:lnTo>
                  <a:lnTo>
                    <a:pt x="451" y="618"/>
                  </a:lnTo>
                  <a:lnTo>
                    <a:pt x="430" y="615"/>
                  </a:lnTo>
                  <a:lnTo>
                    <a:pt x="411" y="613"/>
                  </a:lnTo>
                  <a:lnTo>
                    <a:pt x="390" y="607"/>
                  </a:lnTo>
                  <a:lnTo>
                    <a:pt x="370" y="602"/>
                  </a:lnTo>
                  <a:lnTo>
                    <a:pt x="349" y="595"/>
                  </a:lnTo>
                  <a:lnTo>
                    <a:pt x="329" y="586"/>
                  </a:lnTo>
                  <a:lnTo>
                    <a:pt x="314" y="576"/>
                  </a:lnTo>
                  <a:lnTo>
                    <a:pt x="309" y="562"/>
                  </a:lnTo>
                  <a:lnTo>
                    <a:pt x="312" y="548"/>
                  </a:lnTo>
                  <a:lnTo>
                    <a:pt x="326" y="536"/>
                  </a:lnTo>
                  <a:lnTo>
                    <a:pt x="345" y="526"/>
                  </a:lnTo>
                  <a:lnTo>
                    <a:pt x="364" y="515"/>
                  </a:lnTo>
                  <a:lnTo>
                    <a:pt x="385" y="506"/>
                  </a:lnTo>
                  <a:lnTo>
                    <a:pt x="405" y="496"/>
                  </a:lnTo>
                  <a:lnTo>
                    <a:pt x="427" y="489"/>
                  </a:lnTo>
                  <a:lnTo>
                    <a:pt x="451" y="480"/>
                  </a:lnTo>
                  <a:lnTo>
                    <a:pt x="473" y="473"/>
                  </a:lnTo>
                  <a:lnTo>
                    <a:pt x="498" y="465"/>
                  </a:lnTo>
                  <a:lnTo>
                    <a:pt x="523" y="459"/>
                  </a:lnTo>
                  <a:lnTo>
                    <a:pt x="548" y="453"/>
                  </a:lnTo>
                  <a:lnTo>
                    <a:pt x="575" y="448"/>
                  </a:lnTo>
                  <a:lnTo>
                    <a:pt x="601" y="442"/>
                  </a:lnTo>
                  <a:lnTo>
                    <a:pt x="629" y="437"/>
                  </a:lnTo>
                  <a:lnTo>
                    <a:pt x="659" y="433"/>
                  </a:lnTo>
                  <a:lnTo>
                    <a:pt x="688" y="430"/>
                  </a:lnTo>
                  <a:lnTo>
                    <a:pt x="718" y="427"/>
                  </a:lnTo>
                  <a:lnTo>
                    <a:pt x="700" y="409"/>
                  </a:lnTo>
                  <a:lnTo>
                    <a:pt x="682" y="392"/>
                  </a:lnTo>
                  <a:lnTo>
                    <a:pt x="665" y="374"/>
                  </a:lnTo>
                  <a:lnTo>
                    <a:pt x="648" y="355"/>
                  </a:lnTo>
                  <a:lnTo>
                    <a:pt x="632" y="338"/>
                  </a:lnTo>
                  <a:lnTo>
                    <a:pt x="619" y="324"/>
                  </a:lnTo>
                  <a:lnTo>
                    <a:pt x="607" y="311"/>
                  </a:lnTo>
                  <a:lnTo>
                    <a:pt x="597" y="300"/>
                  </a:lnTo>
                  <a:lnTo>
                    <a:pt x="579" y="284"/>
                  </a:lnTo>
                  <a:lnTo>
                    <a:pt x="561" y="269"/>
                  </a:lnTo>
                  <a:lnTo>
                    <a:pt x="542" y="256"/>
                  </a:lnTo>
                  <a:lnTo>
                    <a:pt x="523" y="247"/>
                  </a:lnTo>
                  <a:lnTo>
                    <a:pt x="502" y="240"/>
                  </a:lnTo>
                  <a:lnTo>
                    <a:pt x="480" y="237"/>
                  </a:lnTo>
                  <a:lnTo>
                    <a:pt x="455" y="237"/>
                  </a:lnTo>
                  <a:lnTo>
                    <a:pt x="429" y="241"/>
                  </a:lnTo>
                  <a:lnTo>
                    <a:pt x="426" y="241"/>
                  </a:lnTo>
                  <a:lnTo>
                    <a:pt x="377" y="246"/>
                  </a:lnTo>
                  <a:lnTo>
                    <a:pt x="330" y="250"/>
                  </a:lnTo>
                  <a:lnTo>
                    <a:pt x="284" y="255"/>
                  </a:lnTo>
                  <a:lnTo>
                    <a:pt x="243" y="260"/>
                  </a:lnTo>
                  <a:lnTo>
                    <a:pt x="203" y="266"/>
                  </a:lnTo>
                  <a:lnTo>
                    <a:pt x="168" y="271"/>
                  </a:lnTo>
                  <a:lnTo>
                    <a:pt x="134" y="275"/>
                  </a:lnTo>
                  <a:lnTo>
                    <a:pt x="105" y="278"/>
                  </a:lnTo>
                  <a:lnTo>
                    <a:pt x="78" y="281"/>
                  </a:lnTo>
                  <a:lnTo>
                    <a:pt x="54" y="283"/>
                  </a:lnTo>
                  <a:lnTo>
                    <a:pt x="35" y="283"/>
                  </a:lnTo>
                  <a:lnTo>
                    <a:pt x="21" y="280"/>
                  </a:lnTo>
                  <a:lnTo>
                    <a:pt x="10" y="275"/>
                  </a:lnTo>
                  <a:lnTo>
                    <a:pt x="3" y="268"/>
                  </a:lnTo>
                  <a:lnTo>
                    <a:pt x="0" y="259"/>
                  </a:lnTo>
                  <a:lnTo>
                    <a:pt x="3" y="246"/>
                  </a:lnTo>
                  <a:lnTo>
                    <a:pt x="21" y="181"/>
                  </a:lnTo>
                  <a:lnTo>
                    <a:pt x="31" y="123"/>
                  </a:lnTo>
                  <a:lnTo>
                    <a:pt x="31" y="79"/>
                  </a:lnTo>
                  <a:lnTo>
                    <a:pt x="19" y="45"/>
                  </a:lnTo>
                  <a:lnTo>
                    <a:pt x="15" y="35"/>
                  </a:lnTo>
                  <a:lnTo>
                    <a:pt x="15" y="25"/>
                  </a:lnTo>
                  <a:lnTo>
                    <a:pt x="18" y="14"/>
                  </a:lnTo>
                  <a:lnTo>
                    <a:pt x="23" y="7"/>
                  </a:lnTo>
                  <a:lnTo>
                    <a:pt x="31" y="1"/>
                  </a:lnTo>
                  <a:lnTo>
                    <a:pt x="40" y="0"/>
                  </a:lnTo>
                  <a:lnTo>
                    <a:pt x="49" y="3"/>
                  </a:lnTo>
                  <a:lnTo>
                    <a:pt x="56" y="11"/>
                  </a:lnTo>
                  <a:lnTo>
                    <a:pt x="74" y="54"/>
                  </a:lnTo>
                  <a:lnTo>
                    <a:pt x="78" y="107"/>
                  </a:lnTo>
                  <a:lnTo>
                    <a:pt x="72" y="165"/>
                  </a:lnTo>
                  <a:lnTo>
                    <a:pt x="59" y="225"/>
                  </a:lnTo>
                  <a:lnTo>
                    <a:pt x="421" y="185"/>
                  </a:lnTo>
                  <a:lnTo>
                    <a:pt x="454" y="181"/>
                  </a:lnTo>
                  <a:lnTo>
                    <a:pt x="483" y="181"/>
                  </a:lnTo>
                  <a:lnTo>
                    <a:pt x="510" y="185"/>
                  </a:lnTo>
                  <a:lnTo>
                    <a:pt x="536" y="194"/>
                  </a:lnTo>
                  <a:lnTo>
                    <a:pt x="560" y="206"/>
                  </a:lnTo>
                  <a:lnTo>
                    <a:pt x="583" y="221"/>
                  </a:lnTo>
                  <a:lnTo>
                    <a:pt x="606" y="238"/>
                  </a:lnTo>
                  <a:lnTo>
                    <a:pt x="626" y="257"/>
                  </a:lnTo>
                  <a:lnTo>
                    <a:pt x="647" y="278"/>
                  </a:lnTo>
                  <a:lnTo>
                    <a:pt x="667" y="299"/>
                  </a:lnTo>
                  <a:lnTo>
                    <a:pt x="688" y="321"/>
                  </a:lnTo>
                  <a:lnTo>
                    <a:pt x="707" y="343"/>
                  </a:lnTo>
                  <a:lnTo>
                    <a:pt x="729" y="365"/>
                  </a:lnTo>
                  <a:lnTo>
                    <a:pt x="750" y="386"/>
                  </a:lnTo>
                  <a:lnTo>
                    <a:pt x="774" y="405"/>
                  </a:lnTo>
                  <a:lnTo>
                    <a:pt x="797" y="422"/>
                  </a:lnTo>
                  <a:lnTo>
                    <a:pt x="818" y="428"/>
                  </a:lnTo>
                  <a:lnTo>
                    <a:pt x="837" y="437"/>
                  </a:lnTo>
                  <a:lnTo>
                    <a:pt x="855" y="449"/>
                  </a:lnTo>
                  <a:lnTo>
                    <a:pt x="871" y="464"/>
                  </a:lnTo>
                  <a:lnTo>
                    <a:pt x="886" y="480"/>
                  </a:lnTo>
                  <a:lnTo>
                    <a:pt x="899" y="498"/>
                  </a:lnTo>
                  <a:lnTo>
                    <a:pt x="912" y="515"/>
                  </a:lnTo>
                  <a:lnTo>
                    <a:pt x="925" y="536"/>
                  </a:lnTo>
                  <a:lnTo>
                    <a:pt x="939" y="555"/>
                  </a:lnTo>
                  <a:lnTo>
                    <a:pt x="952" y="574"/>
                  </a:lnTo>
                  <a:lnTo>
                    <a:pt x="965" y="593"/>
                  </a:lnTo>
                  <a:lnTo>
                    <a:pt x="980" y="611"/>
                  </a:lnTo>
                  <a:lnTo>
                    <a:pt x="995" y="627"/>
                  </a:lnTo>
                  <a:lnTo>
                    <a:pt x="1011" y="642"/>
                  </a:lnTo>
                  <a:lnTo>
                    <a:pt x="1030" y="654"/>
                  </a:lnTo>
                  <a:lnTo>
                    <a:pt x="1049" y="663"/>
                  </a:lnTo>
                  <a:lnTo>
                    <a:pt x="1074" y="666"/>
                  </a:lnTo>
                  <a:lnTo>
                    <a:pt x="1096" y="670"/>
                  </a:lnTo>
                  <a:lnTo>
                    <a:pt x="1118" y="674"/>
                  </a:lnTo>
                  <a:lnTo>
                    <a:pt x="1138" y="680"/>
                  </a:lnTo>
                  <a:lnTo>
                    <a:pt x="1155" y="686"/>
                  </a:lnTo>
                  <a:lnTo>
                    <a:pt x="1171" y="692"/>
                  </a:lnTo>
                  <a:lnTo>
                    <a:pt x="1188" y="699"/>
                  </a:lnTo>
                  <a:lnTo>
                    <a:pt x="1202" y="708"/>
                  </a:lnTo>
                  <a:lnTo>
                    <a:pt x="1219" y="716"/>
                  </a:lnTo>
                  <a:lnTo>
                    <a:pt x="1233" y="726"/>
                  </a:lnTo>
                  <a:lnTo>
                    <a:pt x="1248" y="735"/>
                  </a:lnTo>
                  <a:lnTo>
                    <a:pt x="1264" y="745"/>
                  </a:lnTo>
                  <a:lnTo>
                    <a:pt x="1280" y="755"/>
                  </a:lnTo>
                  <a:lnTo>
                    <a:pt x="1298" y="766"/>
                  </a:lnTo>
                  <a:lnTo>
                    <a:pt x="1317" y="777"/>
                  </a:lnTo>
                  <a:lnTo>
                    <a:pt x="1338" y="789"/>
                  </a:lnTo>
                  <a:lnTo>
                    <a:pt x="1341" y="792"/>
                  </a:lnTo>
                  <a:lnTo>
                    <a:pt x="1344" y="798"/>
                  </a:lnTo>
                  <a:lnTo>
                    <a:pt x="1348" y="804"/>
                  </a:lnTo>
                  <a:lnTo>
                    <a:pt x="1350" y="808"/>
                  </a:lnTo>
                  <a:lnTo>
                    <a:pt x="1364" y="870"/>
                  </a:lnTo>
                  <a:lnTo>
                    <a:pt x="1376" y="916"/>
                  </a:lnTo>
                  <a:lnTo>
                    <a:pt x="1384" y="947"/>
                  </a:lnTo>
                  <a:lnTo>
                    <a:pt x="1382" y="966"/>
                  </a:lnTo>
                  <a:lnTo>
                    <a:pt x="1372" y="976"/>
                  </a:lnTo>
                  <a:lnTo>
                    <a:pt x="1350" y="981"/>
                  </a:lnTo>
                  <a:lnTo>
                    <a:pt x="1316" y="979"/>
                  </a:lnTo>
                  <a:lnTo>
                    <a:pt x="1266" y="976"/>
                  </a:lnTo>
                  <a:lnTo>
                    <a:pt x="1248" y="968"/>
                  </a:lnTo>
                  <a:lnTo>
                    <a:pt x="1244" y="948"/>
                  </a:lnTo>
                  <a:lnTo>
                    <a:pt x="1250" y="929"/>
                  </a:lnTo>
                  <a:lnTo>
                    <a:pt x="1269" y="922"/>
                  </a:lnTo>
                  <a:lnTo>
                    <a:pt x="1328" y="925"/>
                  </a:lnTo>
                  <a:lnTo>
                    <a:pt x="1307" y="835"/>
                  </a:lnTo>
                  <a:lnTo>
                    <a:pt x="1288" y="823"/>
                  </a:lnTo>
                  <a:lnTo>
                    <a:pt x="1270" y="813"/>
                  </a:lnTo>
                  <a:lnTo>
                    <a:pt x="1254" y="803"/>
                  </a:lnTo>
                  <a:lnTo>
                    <a:pt x="1239" y="792"/>
                  </a:lnTo>
                  <a:lnTo>
                    <a:pt x="1224" y="783"/>
                  </a:lnTo>
                  <a:lnTo>
                    <a:pt x="1211" y="775"/>
                  </a:lnTo>
                  <a:lnTo>
                    <a:pt x="1196" y="766"/>
                  </a:lnTo>
                  <a:lnTo>
                    <a:pt x="1183" y="758"/>
                  </a:lnTo>
                  <a:lnTo>
                    <a:pt x="1168" y="751"/>
                  </a:lnTo>
                  <a:lnTo>
                    <a:pt x="1154" y="744"/>
                  </a:lnTo>
                  <a:lnTo>
                    <a:pt x="1139" y="738"/>
                  </a:lnTo>
                  <a:lnTo>
                    <a:pt x="1121" y="733"/>
                  </a:lnTo>
                  <a:lnTo>
                    <a:pt x="1104" y="727"/>
                  </a:lnTo>
                  <a:lnTo>
                    <a:pt x="1086" y="723"/>
                  </a:lnTo>
                  <a:lnTo>
                    <a:pt x="1064" y="720"/>
                  </a:lnTo>
                  <a:lnTo>
                    <a:pt x="1042" y="717"/>
                  </a:lnTo>
                  <a:lnTo>
                    <a:pt x="1037" y="717"/>
                  </a:lnTo>
                  <a:lnTo>
                    <a:pt x="1014" y="707"/>
                  </a:lnTo>
                  <a:lnTo>
                    <a:pt x="993" y="695"/>
                  </a:lnTo>
                  <a:lnTo>
                    <a:pt x="974" y="680"/>
                  </a:lnTo>
                  <a:lnTo>
                    <a:pt x="956" y="663"/>
                  </a:lnTo>
                  <a:lnTo>
                    <a:pt x="942" y="645"/>
                  </a:lnTo>
                  <a:lnTo>
                    <a:pt x="925" y="626"/>
                  </a:lnTo>
                  <a:lnTo>
                    <a:pt x="912" y="605"/>
                  </a:lnTo>
                  <a:lnTo>
                    <a:pt x="899" y="586"/>
                  </a:lnTo>
                  <a:lnTo>
                    <a:pt x="886" y="567"/>
                  </a:lnTo>
                  <a:lnTo>
                    <a:pt x="872" y="548"/>
                  </a:lnTo>
                  <a:lnTo>
                    <a:pt x="861" y="530"/>
                  </a:lnTo>
                  <a:lnTo>
                    <a:pt x="847" y="514"/>
                  </a:lnTo>
                  <a:lnTo>
                    <a:pt x="834" y="501"/>
                  </a:lnTo>
                  <a:lnTo>
                    <a:pt x="819" y="490"/>
                  </a:lnTo>
                  <a:lnTo>
                    <a:pt x="805" y="481"/>
                  </a:lnTo>
                  <a:lnTo>
                    <a:pt x="788" y="477"/>
                  </a:lnTo>
                  <a:lnTo>
                    <a:pt x="759" y="478"/>
                  </a:lnTo>
                  <a:lnTo>
                    <a:pt x="731" y="481"/>
                  </a:lnTo>
                  <a:lnTo>
                    <a:pt x="703" y="484"/>
                  </a:lnTo>
                  <a:lnTo>
                    <a:pt x="676" y="487"/>
                  </a:lnTo>
                  <a:lnTo>
                    <a:pt x="650" y="490"/>
                  </a:lnTo>
                  <a:lnTo>
                    <a:pt x="625" y="495"/>
                  </a:lnTo>
                  <a:lnTo>
                    <a:pt x="600" y="499"/>
                  </a:lnTo>
                  <a:lnTo>
                    <a:pt x="576" y="503"/>
                  </a:lnTo>
                  <a:lnTo>
                    <a:pt x="553" y="508"/>
                  </a:lnTo>
                  <a:lnTo>
                    <a:pt x="529" y="514"/>
                  </a:lnTo>
                  <a:lnTo>
                    <a:pt x="507" y="520"/>
                  </a:lnTo>
                  <a:lnTo>
                    <a:pt x="486" y="526"/>
                  </a:lnTo>
                  <a:lnTo>
                    <a:pt x="466" y="533"/>
                  </a:lnTo>
                  <a:lnTo>
                    <a:pt x="445" y="540"/>
                  </a:lnTo>
                  <a:lnTo>
                    <a:pt x="426" y="548"/>
                  </a:lnTo>
                  <a:lnTo>
                    <a:pt x="407" y="555"/>
                  </a:lnTo>
                  <a:lnTo>
                    <a:pt x="426" y="559"/>
                  </a:lnTo>
                  <a:lnTo>
                    <a:pt x="448" y="562"/>
                  </a:lnTo>
                  <a:lnTo>
                    <a:pt x="470" y="565"/>
                  </a:lnTo>
                  <a:lnTo>
                    <a:pt x="494" y="567"/>
                  </a:lnTo>
                  <a:lnTo>
                    <a:pt x="519" y="567"/>
                  </a:lnTo>
                  <a:lnTo>
                    <a:pt x="542" y="568"/>
                  </a:lnTo>
                  <a:lnTo>
                    <a:pt x="567" y="568"/>
                  </a:lnTo>
                  <a:lnTo>
                    <a:pt x="592" y="568"/>
                  </a:lnTo>
                  <a:lnTo>
                    <a:pt x="616" y="570"/>
                  </a:lnTo>
                  <a:lnTo>
                    <a:pt x="639" y="570"/>
                  </a:lnTo>
                  <a:lnTo>
                    <a:pt x="663" y="571"/>
                  </a:lnTo>
                  <a:lnTo>
                    <a:pt x="685" y="574"/>
                  </a:lnTo>
                  <a:lnTo>
                    <a:pt x="706" y="577"/>
                  </a:lnTo>
                  <a:lnTo>
                    <a:pt x="725" y="583"/>
                  </a:lnTo>
                  <a:lnTo>
                    <a:pt x="743" y="589"/>
                  </a:lnTo>
                  <a:lnTo>
                    <a:pt x="757" y="596"/>
                  </a:lnTo>
                  <a:lnTo>
                    <a:pt x="771" y="610"/>
                  </a:lnTo>
                  <a:lnTo>
                    <a:pt x="774" y="624"/>
                  </a:lnTo>
                  <a:lnTo>
                    <a:pt x="768" y="638"/>
                  </a:lnTo>
                  <a:lnTo>
                    <a:pt x="753" y="648"/>
                  </a:lnTo>
                  <a:lnTo>
                    <a:pt x="710" y="663"/>
                  </a:lnTo>
                  <a:lnTo>
                    <a:pt x="673" y="676"/>
                  </a:lnTo>
                  <a:lnTo>
                    <a:pt x="642" y="688"/>
                  </a:lnTo>
                  <a:lnTo>
                    <a:pt x="617" y="699"/>
                  </a:lnTo>
                  <a:lnTo>
                    <a:pt x="598" y="711"/>
                  </a:lnTo>
                  <a:lnTo>
                    <a:pt x="583" y="720"/>
                  </a:lnTo>
                  <a:lnTo>
                    <a:pt x="573" y="729"/>
                  </a:lnTo>
                  <a:lnTo>
                    <a:pt x="569" y="736"/>
                  </a:lnTo>
                  <a:lnTo>
                    <a:pt x="561" y="745"/>
                  </a:lnTo>
                  <a:lnTo>
                    <a:pt x="553" y="751"/>
                  </a:lnTo>
                  <a:lnTo>
                    <a:pt x="544" y="751"/>
                  </a:lnTo>
                  <a:lnTo>
                    <a:pt x="536" y="747"/>
                  </a:lnTo>
                  <a:lnTo>
                    <a:pt x="529" y="741"/>
                  </a:lnTo>
                  <a:lnTo>
                    <a:pt x="525" y="732"/>
                  </a:lnTo>
                  <a:lnTo>
                    <a:pt x="523" y="722"/>
                  </a:lnTo>
                  <a:lnTo>
                    <a:pt x="526" y="710"/>
                  </a:lnTo>
                  <a:lnTo>
                    <a:pt x="533" y="698"/>
                  </a:lnTo>
                  <a:lnTo>
                    <a:pt x="542" y="688"/>
                  </a:lnTo>
                  <a:lnTo>
                    <a:pt x="554" y="676"/>
                  </a:lnTo>
                  <a:lnTo>
                    <a:pt x="569" y="666"/>
                  </a:lnTo>
                  <a:lnTo>
                    <a:pt x="586" y="655"/>
                  </a:lnTo>
                  <a:lnTo>
                    <a:pt x="606" y="645"/>
                  </a:lnTo>
                  <a:lnTo>
                    <a:pt x="626" y="635"/>
                  </a:lnTo>
                  <a:lnTo>
                    <a:pt x="650" y="6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8" name="Freeform 7"/>
            <p:cNvSpPr>
              <a:spLocks/>
            </p:cNvSpPr>
            <p:nvPr/>
          </p:nvSpPr>
          <p:spPr bwMode="auto">
            <a:xfrm>
              <a:off x="1705" y="2540"/>
              <a:ext cx="1" cy="2"/>
            </a:xfrm>
            <a:custGeom>
              <a:avLst/>
              <a:gdLst>
                <a:gd name="T0" fmla="*/ 1 w 1"/>
                <a:gd name="T1" fmla="*/ 2 h 2"/>
                <a:gd name="T2" fmla="*/ 0 w 1"/>
                <a:gd name="T3" fmla="*/ 0 h 2"/>
                <a:gd name="T4" fmla="*/ 1 w 1"/>
                <a:gd name="T5" fmla="*/ 2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0"/>
                  </a:ln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9" name="Freeform 8"/>
            <p:cNvSpPr>
              <a:spLocks/>
            </p:cNvSpPr>
            <p:nvPr/>
          </p:nvSpPr>
          <p:spPr bwMode="auto">
            <a:xfrm>
              <a:off x="672" y="1955"/>
              <a:ext cx="1835" cy="1133"/>
            </a:xfrm>
            <a:custGeom>
              <a:avLst/>
              <a:gdLst>
                <a:gd name="T0" fmla="*/ 782 w 1835"/>
                <a:gd name="T1" fmla="*/ 109 h 1133"/>
                <a:gd name="T2" fmla="*/ 812 w 1835"/>
                <a:gd name="T3" fmla="*/ 62 h 1133"/>
                <a:gd name="T4" fmla="*/ 841 w 1835"/>
                <a:gd name="T5" fmla="*/ 28 h 1133"/>
                <a:gd name="T6" fmla="*/ 872 w 1835"/>
                <a:gd name="T7" fmla="*/ 8 h 1133"/>
                <a:gd name="T8" fmla="*/ 903 w 1835"/>
                <a:gd name="T9" fmla="*/ 0 h 1133"/>
                <a:gd name="T10" fmla="*/ 936 w 1835"/>
                <a:gd name="T11" fmla="*/ 8 h 1133"/>
                <a:gd name="T12" fmla="*/ 968 w 1835"/>
                <a:gd name="T13" fmla="*/ 28 h 1133"/>
                <a:gd name="T14" fmla="*/ 1002 w 1835"/>
                <a:gd name="T15" fmla="*/ 62 h 1133"/>
                <a:gd name="T16" fmla="*/ 1037 w 1835"/>
                <a:gd name="T17" fmla="*/ 109 h 1133"/>
                <a:gd name="T18" fmla="*/ 1068 w 1835"/>
                <a:gd name="T19" fmla="*/ 28 h 1133"/>
                <a:gd name="T20" fmla="*/ 1108 w 1835"/>
                <a:gd name="T21" fmla="*/ 0 h 1133"/>
                <a:gd name="T22" fmla="*/ 1158 w 1835"/>
                <a:gd name="T23" fmla="*/ 28 h 1133"/>
                <a:gd name="T24" fmla="*/ 1219 w 1835"/>
                <a:gd name="T25" fmla="*/ 109 h 1133"/>
                <a:gd name="T26" fmla="*/ 1219 w 1835"/>
                <a:gd name="T27" fmla="*/ 42 h 1133"/>
                <a:gd name="T28" fmla="*/ 1241 w 1835"/>
                <a:gd name="T29" fmla="*/ 20 h 1133"/>
                <a:gd name="T30" fmla="*/ 1284 w 1835"/>
                <a:gd name="T31" fmla="*/ 42 h 1133"/>
                <a:gd name="T32" fmla="*/ 1350 w 1835"/>
                <a:gd name="T33" fmla="*/ 109 h 1133"/>
                <a:gd name="T34" fmla="*/ 1351 w 1835"/>
                <a:gd name="T35" fmla="*/ 36 h 1133"/>
                <a:gd name="T36" fmla="*/ 1370 w 1835"/>
                <a:gd name="T37" fmla="*/ 11 h 1133"/>
                <a:gd name="T38" fmla="*/ 1406 w 1835"/>
                <a:gd name="T39" fmla="*/ 36 h 1133"/>
                <a:gd name="T40" fmla="*/ 1457 w 1835"/>
                <a:gd name="T41" fmla="*/ 109 h 1133"/>
                <a:gd name="T42" fmla="*/ 1478 w 1835"/>
                <a:gd name="T43" fmla="*/ 232 h 1133"/>
                <a:gd name="T44" fmla="*/ 1516 w 1835"/>
                <a:gd name="T45" fmla="*/ 345 h 1133"/>
                <a:gd name="T46" fmla="*/ 1568 w 1835"/>
                <a:gd name="T47" fmla="*/ 453 h 1133"/>
                <a:gd name="T48" fmla="*/ 1627 w 1835"/>
                <a:gd name="T49" fmla="*/ 559 h 1133"/>
                <a:gd name="T50" fmla="*/ 1689 w 1835"/>
                <a:gd name="T51" fmla="*/ 666 h 1133"/>
                <a:gd name="T52" fmla="*/ 1746 w 1835"/>
                <a:gd name="T53" fmla="*/ 780 h 1133"/>
                <a:gd name="T54" fmla="*/ 1798 w 1835"/>
                <a:gd name="T55" fmla="*/ 900 h 1133"/>
                <a:gd name="T56" fmla="*/ 1835 w 1835"/>
                <a:gd name="T57" fmla="*/ 1033 h 1133"/>
                <a:gd name="T58" fmla="*/ 1813 w 1835"/>
                <a:gd name="T59" fmla="*/ 1049 h 1133"/>
                <a:gd name="T60" fmla="*/ 1783 w 1835"/>
                <a:gd name="T61" fmla="*/ 1063 h 1133"/>
                <a:gd name="T62" fmla="*/ 1745 w 1835"/>
                <a:gd name="T63" fmla="*/ 1076 h 1133"/>
                <a:gd name="T64" fmla="*/ 1699 w 1835"/>
                <a:gd name="T65" fmla="*/ 1086 h 1133"/>
                <a:gd name="T66" fmla="*/ 1645 w 1835"/>
                <a:gd name="T67" fmla="*/ 1096 h 1133"/>
                <a:gd name="T68" fmla="*/ 1581 w 1835"/>
                <a:gd name="T69" fmla="*/ 1104 h 1133"/>
                <a:gd name="T70" fmla="*/ 1507 w 1835"/>
                <a:gd name="T71" fmla="*/ 1111 h 1133"/>
                <a:gd name="T72" fmla="*/ 1425 w 1835"/>
                <a:gd name="T73" fmla="*/ 1117 h 1133"/>
                <a:gd name="T74" fmla="*/ 1331 w 1835"/>
                <a:gd name="T75" fmla="*/ 1121 h 1133"/>
                <a:gd name="T76" fmla="*/ 1226 w 1835"/>
                <a:gd name="T77" fmla="*/ 1126 h 1133"/>
                <a:gd name="T78" fmla="*/ 1110 w 1835"/>
                <a:gd name="T79" fmla="*/ 1129 h 1133"/>
                <a:gd name="T80" fmla="*/ 981 w 1835"/>
                <a:gd name="T81" fmla="*/ 1130 h 1133"/>
                <a:gd name="T82" fmla="*/ 841 w 1835"/>
                <a:gd name="T83" fmla="*/ 1132 h 1133"/>
                <a:gd name="T84" fmla="*/ 687 w 1835"/>
                <a:gd name="T85" fmla="*/ 1133 h 1133"/>
                <a:gd name="T86" fmla="*/ 520 w 1835"/>
                <a:gd name="T87" fmla="*/ 1133 h 1133"/>
                <a:gd name="T88" fmla="*/ 340 w 1835"/>
                <a:gd name="T89" fmla="*/ 1133 h 1133"/>
                <a:gd name="T90" fmla="*/ 305 w 1835"/>
                <a:gd name="T91" fmla="*/ 996 h 1133"/>
                <a:gd name="T92" fmla="*/ 259 w 1835"/>
                <a:gd name="T93" fmla="*/ 864 h 1133"/>
                <a:gd name="T94" fmla="*/ 206 w 1835"/>
                <a:gd name="T95" fmla="*/ 735 h 1133"/>
                <a:gd name="T96" fmla="*/ 152 w 1835"/>
                <a:gd name="T97" fmla="*/ 609 h 1133"/>
                <a:gd name="T98" fmla="*/ 99 w 1835"/>
                <a:gd name="T99" fmla="*/ 485 h 1133"/>
                <a:gd name="T100" fmla="*/ 53 w 1835"/>
                <a:gd name="T101" fmla="*/ 360 h 1133"/>
                <a:gd name="T102" fmla="*/ 19 w 1835"/>
                <a:gd name="T103" fmla="*/ 236 h 1133"/>
                <a:gd name="T104" fmla="*/ 0 w 1835"/>
                <a:gd name="T105" fmla="*/ 109 h 11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35" h="1133">
                  <a:moveTo>
                    <a:pt x="0" y="109"/>
                  </a:moveTo>
                  <a:lnTo>
                    <a:pt x="782" y="109"/>
                  </a:lnTo>
                  <a:lnTo>
                    <a:pt x="797" y="84"/>
                  </a:lnTo>
                  <a:lnTo>
                    <a:pt x="812" y="62"/>
                  </a:lnTo>
                  <a:lnTo>
                    <a:pt x="827" y="43"/>
                  </a:lnTo>
                  <a:lnTo>
                    <a:pt x="841" y="28"/>
                  </a:lnTo>
                  <a:lnTo>
                    <a:pt x="856" y="17"/>
                  </a:lnTo>
                  <a:lnTo>
                    <a:pt x="872" y="8"/>
                  </a:lnTo>
                  <a:lnTo>
                    <a:pt x="887" y="3"/>
                  </a:lnTo>
                  <a:lnTo>
                    <a:pt x="903" y="0"/>
                  </a:lnTo>
                  <a:lnTo>
                    <a:pt x="920" y="3"/>
                  </a:lnTo>
                  <a:lnTo>
                    <a:pt x="936" y="8"/>
                  </a:lnTo>
                  <a:lnTo>
                    <a:pt x="952" y="17"/>
                  </a:lnTo>
                  <a:lnTo>
                    <a:pt x="968" y="28"/>
                  </a:lnTo>
                  <a:lnTo>
                    <a:pt x="986" y="43"/>
                  </a:lnTo>
                  <a:lnTo>
                    <a:pt x="1002" y="62"/>
                  </a:lnTo>
                  <a:lnTo>
                    <a:pt x="1020" y="84"/>
                  </a:lnTo>
                  <a:lnTo>
                    <a:pt x="1037" y="109"/>
                  </a:lnTo>
                  <a:lnTo>
                    <a:pt x="1051" y="62"/>
                  </a:lnTo>
                  <a:lnTo>
                    <a:pt x="1068" y="28"/>
                  </a:lnTo>
                  <a:lnTo>
                    <a:pt x="1086" y="8"/>
                  </a:lnTo>
                  <a:lnTo>
                    <a:pt x="1108" y="0"/>
                  </a:lnTo>
                  <a:lnTo>
                    <a:pt x="1132" y="8"/>
                  </a:lnTo>
                  <a:lnTo>
                    <a:pt x="1158" y="28"/>
                  </a:lnTo>
                  <a:lnTo>
                    <a:pt x="1188" y="62"/>
                  </a:lnTo>
                  <a:lnTo>
                    <a:pt x="1219" y="109"/>
                  </a:lnTo>
                  <a:lnTo>
                    <a:pt x="1216" y="70"/>
                  </a:lnTo>
                  <a:lnTo>
                    <a:pt x="1219" y="42"/>
                  </a:lnTo>
                  <a:lnTo>
                    <a:pt x="1226" y="25"/>
                  </a:lnTo>
                  <a:lnTo>
                    <a:pt x="1241" y="20"/>
                  </a:lnTo>
                  <a:lnTo>
                    <a:pt x="1258" y="25"/>
                  </a:lnTo>
                  <a:lnTo>
                    <a:pt x="1284" y="42"/>
                  </a:lnTo>
                  <a:lnTo>
                    <a:pt x="1314" y="70"/>
                  </a:lnTo>
                  <a:lnTo>
                    <a:pt x="1350" y="109"/>
                  </a:lnTo>
                  <a:lnTo>
                    <a:pt x="1348" y="67"/>
                  </a:lnTo>
                  <a:lnTo>
                    <a:pt x="1351" y="36"/>
                  </a:lnTo>
                  <a:lnTo>
                    <a:pt x="1359" y="17"/>
                  </a:lnTo>
                  <a:lnTo>
                    <a:pt x="1370" y="11"/>
                  </a:lnTo>
                  <a:lnTo>
                    <a:pt x="1385" y="17"/>
                  </a:lnTo>
                  <a:lnTo>
                    <a:pt x="1406" y="36"/>
                  </a:lnTo>
                  <a:lnTo>
                    <a:pt x="1429" y="67"/>
                  </a:lnTo>
                  <a:lnTo>
                    <a:pt x="1457" y="109"/>
                  </a:lnTo>
                  <a:lnTo>
                    <a:pt x="1465" y="171"/>
                  </a:lnTo>
                  <a:lnTo>
                    <a:pt x="1478" y="232"/>
                  </a:lnTo>
                  <a:lnTo>
                    <a:pt x="1494" y="289"/>
                  </a:lnTo>
                  <a:lnTo>
                    <a:pt x="1516" y="345"/>
                  </a:lnTo>
                  <a:lnTo>
                    <a:pt x="1540" y="400"/>
                  </a:lnTo>
                  <a:lnTo>
                    <a:pt x="1568" y="453"/>
                  </a:lnTo>
                  <a:lnTo>
                    <a:pt x="1596" y="506"/>
                  </a:lnTo>
                  <a:lnTo>
                    <a:pt x="1627" y="559"/>
                  </a:lnTo>
                  <a:lnTo>
                    <a:pt x="1658" y="613"/>
                  </a:lnTo>
                  <a:lnTo>
                    <a:pt x="1689" y="666"/>
                  </a:lnTo>
                  <a:lnTo>
                    <a:pt x="1718" y="722"/>
                  </a:lnTo>
                  <a:lnTo>
                    <a:pt x="1746" y="780"/>
                  </a:lnTo>
                  <a:lnTo>
                    <a:pt x="1774" y="839"/>
                  </a:lnTo>
                  <a:lnTo>
                    <a:pt x="1798" y="900"/>
                  </a:lnTo>
                  <a:lnTo>
                    <a:pt x="1818" y="965"/>
                  </a:lnTo>
                  <a:lnTo>
                    <a:pt x="1835" y="1033"/>
                  </a:lnTo>
                  <a:lnTo>
                    <a:pt x="1824" y="1042"/>
                  </a:lnTo>
                  <a:lnTo>
                    <a:pt x="1813" y="1049"/>
                  </a:lnTo>
                  <a:lnTo>
                    <a:pt x="1798" y="1057"/>
                  </a:lnTo>
                  <a:lnTo>
                    <a:pt x="1783" y="1063"/>
                  </a:lnTo>
                  <a:lnTo>
                    <a:pt x="1765" y="1070"/>
                  </a:lnTo>
                  <a:lnTo>
                    <a:pt x="1745" y="1076"/>
                  </a:lnTo>
                  <a:lnTo>
                    <a:pt x="1723" y="1082"/>
                  </a:lnTo>
                  <a:lnTo>
                    <a:pt x="1699" y="1086"/>
                  </a:lnTo>
                  <a:lnTo>
                    <a:pt x="1673" y="1092"/>
                  </a:lnTo>
                  <a:lnTo>
                    <a:pt x="1645" y="1096"/>
                  </a:lnTo>
                  <a:lnTo>
                    <a:pt x="1614" y="1101"/>
                  </a:lnTo>
                  <a:lnTo>
                    <a:pt x="1581" y="1104"/>
                  </a:lnTo>
                  <a:lnTo>
                    <a:pt x="1546" y="1108"/>
                  </a:lnTo>
                  <a:lnTo>
                    <a:pt x="1507" y="1111"/>
                  </a:lnTo>
                  <a:lnTo>
                    <a:pt x="1468" y="1114"/>
                  </a:lnTo>
                  <a:lnTo>
                    <a:pt x="1425" y="1117"/>
                  </a:lnTo>
                  <a:lnTo>
                    <a:pt x="1379" y="1120"/>
                  </a:lnTo>
                  <a:lnTo>
                    <a:pt x="1331" y="1121"/>
                  </a:lnTo>
                  <a:lnTo>
                    <a:pt x="1279" y="1123"/>
                  </a:lnTo>
                  <a:lnTo>
                    <a:pt x="1226" y="1126"/>
                  </a:lnTo>
                  <a:lnTo>
                    <a:pt x="1169" y="1127"/>
                  </a:lnTo>
                  <a:lnTo>
                    <a:pt x="1110" y="1129"/>
                  </a:lnTo>
                  <a:lnTo>
                    <a:pt x="1046" y="1129"/>
                  </a:lnTo>
                  <a:lnTo>
                    <a:pt x="981" y="1130"/>
                  </a:lnTo>
                  <a:lnTo>
                    <a:pt x="912" y="1132"/>
                  </a:lnTo>
                  <a:lnTo>
                    <a:pt x="841" y="1132"/>
                  </a:lnTo>
                  <a:lnTo>
                    <a:pt x="766" y="1132"/>
                  </a:lnTo>
                  <a:lnTo>
                    <a:pt x="687" y="1133"/>
                  </a:lnTo>
                  <a:lnTo>
                    <a:pt x="606" y="1133"/>
                  </a:lnTo>
                  <a:lnTo>
                    <a:pt x="520" y="1133"/>
                  </a:lnTo>
                  <a:lnTo>
                    <a:pt x="432" y="1133"/>
                  </a:lnTo>
                  <a:lnTo>
                    <a:pt x="340" y="1133"/>
                  </a:lnTo>
                  <a:lnTo>
                    <a:pt x="324" y="1064"/>
                  </a:lnTo>
                  <a:lnTo>
                    <a:pt x="305" y="996"/>
                  </a:lnTo>
                  <a:lnTo>
                    <a:pt x="283" y="930"/>
                  </a:lnTo>
                  <a:lnTo>
                    <a:pt x="259" y="864"/>
                  </a:lnTo>
                  <a:lnTo>
                    <a:pt x="233" y="799"/>
                  </a:lnTo>
                  <a:lnTo>
                    <a:pt x="206" y="735"/>
                  </a:lnTo>
                  <a:lnTo>
                    <a:pt x="178" y="672"/>
                  </a:lnTo>
                  <a:lnTo>
                    <a:pt x="152" y="609"/>
                  </a:lnTo>
                  <a:lnTo>
                    <a:pt x="125" y="547"/>
                  </a:lnTo>
                  <a:lnTo>
                    <a:pt x="99" y="485"/>
                  </a:lnTo>
                  <a:lnTo>
                    <a:pt x="75" y="423"/>
                  </a:lnTo>
                  <a:lnTo>
                    <a:pt x="53" y="360"/>
                  </a:lnTo>
                  <a:lnTo>
                    <a:pt x="35" y="298"/>
                  </a:lnTo>
                  <a:lnTo>
                    <a:pt x="19" y="236"/>
                  </a:lnTo>
                  <a:lnTo>
                    <a:pt x="7" y="173"/>
                  </a:lnTo>
                  <a:lnTo>
                    <a:pt x="0" y="10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0" name="Freeform 9"/>
            <p:cNvSpPr>
              <a:spLocks/>
            </p:cNvSpPr>
            <p:nvPr/>
          </p:nvSpPr>
          <p:spPr bwMode="auto">
            <a:xfrm>
              <a:off x="783" y="2132"/>
              <a:ext cx="456" cy="890"/>
            </a:xfrm>
            <a:custGeom>
              <a:avLst/>
              <a:gdLst>
                <a:gd name="T0" fmla="*/ 285 w 456"/>
                <a:gd name="T1" fmla="*/ 407 h 890"/>
                <a:gd name="T2" fmla="*/ 313 w 456"/>
                <a:gd name="T3" fmla="*/ 371 h 890"/>
                <a:gd name="T4" fmla="*/ 313 w 456"/>
                <a:gd name="T5" fmla="*/ 320 h 890"/>
                <a:gd name="T6" fmla="*/ 294 w 456"/>
                <a:gd name="T7" fmla="*/ 255 h 890"/>
                <a:gd name="T8" fmla="*/ 271 w 456"/>
                <a:gd name="T9" fmla="*/ 187 h 890"/>
                <a:gd name="T10" fmla="*/ 250 w 456"/>
                <a:gd name="T11" fmla="*/ 150 h 890"/>
                <a:gd name="T12" fmla="*/ 228 w 456"/>
                <a:gd name="T13" fmla="*/ 136 h 890"/>
                <a:gd name="T14" fmla="*/ 198 w 456"/>
                <a:gd name="T15" fmla="*/ 137 h 890"/>
                <a:gd name="T16" fmla="*/ 175 w 456"/>
                <a:gd name="T17" fmla="*/ 162 h 890"/>
                <a:gd name="T18" fmla="*/ 182 w 456"/>
                <a:gd name="T19" fmla="*/ 215 h 890"/>
                <a:gd name="T20" fmla="*/ 206 w 456"/>
                <a:gd name="T21" fmla="*/ 287 h 890"/>
                <a:gd name="T22" fmla="*/ 240 w 456"/>
                <a:gd name="T23" fmla="*/ 371 h 890"/>
                <a:gd name="T24" fmla="*/ 265 w 456"/>
                <a:gd name="T25" fmla="*/ 432 h 890"/>
                <a:gd name="T26" fmla="*/ 277 w 456"/>
                <a:gd name="T27" fmla="*/ 460 h 890"/>
                <a:gd name="T28" fmla="*/ 288 w 456"/>
                <a:gd name="T29" fmla="*/ 488 h 890"/>
                <a:gd name="T30" fmla="*/ 302 w 456"/>
                <a:gd name="T31" fmla="*/ 516 h 890"/>
                <a:gd name="T32" fmla="*/ 328 w 456"/>
                <a:gd name="T33" fmla="*/ 576 h 890"/>
                <a:gd name="T34" fmla="*/ 368 w 456"/>
                <a:gd name="T35" fmla="*/ 672 h 890"/>
                <a:gd name="T36" fmla="*/ 403 w 456"/>
                <a:gd name="T37" fmla="*/ 763 h 890"/>
                <a:gd name="T38" fmla="*/ 433 w 456"/>
                <a:gd name="T39" fmla="*/ 850 h 890"/>
                <a:gd name="T40" fmla="*/ 302 w 456"/>
                <a:gd name="T41" fmla="*/ 890 h 890"/>
                <a:gd name="T42" fmla="*/ 291 w 456"/>
                <a:gd name="T43" fmla="*/ 863 h 890"/>
                <a:gd name="T44" fmla="*/ 260 w 456"/>
                <a:gd name="T45" fmla="*/ 791 h 890"/>
                <a:gd name="T46" fmla="*/ 219 w 456"/>
                <a:gd name="T47" fmla="*/ 685 h 890"/>
                <a:gd name="T48" fmla="*/ 169 w 456"/>
                <a:gd name="T49" fmla="*/ 558 h 890"/>
                <a:gd name="T50" fmla="*/ 116 w 456"/>
                <a:gd name="T51" fmla="*/ 421 h 890"/>
                <a:gd name="T52" fmla="*/ 67 w 456"/>
                <a:gd name="T53" fmla="*/ 286 h 890"/>
                <a:gd name="T54" fmla="*/ 26 w 456"/>
                <a:gd name="T55" fmla="*/ 164 h 890"/>
                <a:gd name="T56" fmla="*/ 0 w 456"/>
                <a:gd name="T57" fmla="*/ 66 h 890"/>
                <a:gd name="T58" fmla="*/ 216 w 456"/>
                <a:gd name="T59" fmla="*/ 2 h 890"/>
                <a:gd name="T60" fmla="*/ 262 w 456"/>
                <a:gd name="T61" fmla="*/ 0 h 890"/>
                <a:gd name="T62" fmla="*/ 308 w 456"/>
                <a:gd name="T63" fmla="*/ 16 h 890"/>
                <a:gd name="T64" fmla="*/ 350 w 456"/>
                <a:gd name="T65" fmla="*/ 52 h 890"/>
                <a:gd name="T66" fmla="*/ 383 w 456"/>
                <a:gd name="T67" fmla="*/ 100 h 890"/>
                <a:gd name="T68" fmla="*/ 406 w 456"/>
                <a:gd name="T69" fmla="*/ 145 h 890"/>
                <a:gd name="T70" fmla="*/ 425 w 456"/>
                <a:gd name="T71" fmla="*/ 190 h 890"/>
                <a:gd name="T72" fmla="*/ 440 w 456"/>
                <a:gd name="T73" fmla="*/ 237 h 890"/>
                <a:gd name="T74" fmla="*/ 456 w 456"/>
                <a:gd name="T75" fmla="*/ 323 h 890"/>
                <a:gd name="T76" fmla="*/ 447 w 456"/>
                <a:gd name="T77" fmla="*/ 417 h 890"/>
                <a:gd name="T78" fmla="*/ 408 w 456"/>
                <a:gd name="T79" fmla="*/ 477 h 890"/>
                <a:gd name="T80" fmla="*/ 346 w 456"/>
                <a:gd name="T81" fmla="*/ 516 h 890"/>
                <a:gd name="T82" fmla="*/ 259 w 456"/>
                <a:gd name="T83" fmla="*/ 419 h 8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6" h="890">
                  <a:moveTo>
                    <a:pt x="259" y="419"/>
                  </a:moveTo>
                  <a:lnTo>
                    <a:pt x="285" y="407"/>
                  </a:lnTo>
                  <a:lnTo>
                    <a:pt x="303" y="391"/>
                  </a:lnTo>
                  <a:lnTo>
                    <a:pt x="313" y="371"/>
                  </a:lnTo>
                  <a:lnTo>
                    <a:pt x="316" y="348"/>
                  </a:lnTo>
                  <a:lnTo>
                    <a:pt x="313" y="320"/>
                  </a:lnTo>
                  <a:lnTo>
                    <a:pt x="306" y="289"/>
                  </a:lnTo>
                  <a:lnTo>
                    <a:pt x="294" y="255"/>
                  </a:lnTo>
                  <a:lnTo>
                    <a:pt x="281" y="217"/>
                  </a:lnTo>
                  <a:lnTo>
                    <a:pt x="271" y="187"/>
                  </a:lnTo>
                  <a:lnTo>
                    <a:pt x="260" y="165"/>
                  </a:lnTo>
                  <a:lnTo>
                    <a:pt x="250" y="150"/>
                  </a:lnTo>
                  <a:lnTo>
                    <a:pt x="240" y="140"/>
                  </a:lnTo>
                  <a:lnTo>
                    <a:pt x="228" y="136"/>
                  </a:lnTo>
                  <a:lnTo>
                    <a:pt x="215" y="134"/>
                  </a:lnTo>
                  <a:lnTo>
                    <a:pt x="198" y="137"/>
                  </a:lnTo>
                  <a:lnTo>
                    <a:pt x="178" y="143"/>
                  </a:lnTo>
                  <a:lnTo>
                    <a:pt x="175" y="162"/>
                  </a:lnTo>
                  <a:lnTo>
                    <a:pt x="176" y="186"/>
                  </a:lnTo>
                  <a:lnTo>
                    <a:pt x="182" y="215"/>
                  </a:lnTo>
                  <a:lnTo>
                    <a:pt x="193" y="249"/>
                  </a:lnTo>
                  <a:lnTo>
                    <a:pt x="206" y="287"/>
                  </a:lnTo>
                  <a:lnTo>
                    <a:pt x="221" y="329"/>
                  </a:lnTo>
                  <a:lnTo>
                    <a:pt x="240" y="371"/>
                  </a:lnTo>
                  <a:lnTo>
                    <a:pt x="259" y="419"/>
                  </a:lnTo>
                  <a:lnTo>
                    <a:pt x="265" y="432"/>
                  </a:lnTo>
                  <a:lnTo>
                    <a:pt x="271" y="447"/>
                  </a:lnTo>
                  <a:lnTo>
                    <a:pt x="277" y="460"/>
                  </a:lnTo>
                  <a:lnTo>
                    <a:pt x="282" y="473"/>
                  </a:lnTo>
                  <a:lnTo>
                    <a:pt x="288" y="488"/>
                  </a:lnTo>
                  <a:lnTo>
                    <a:pt x="294" y="501"/>
                  </a:lnTo>
                  <a:lnTo>
                    <a:pt x="302" y="516"/>
                  </a:lnTo>
                  <a:lnTo>
                    <a:pt x="308" y="529"/>
                  </a:lnTo>
                  <a:lnTo>
                    <a:pt x="328" y="576"/>
                  </a:lnTo>
                  <a:lnTo>
                    <a:pt x="349" y="625"/>
                  </a:lnTo>
                  <a:lnTo>
                    <a:pt x="368" y="672"/>
                  </a:lnTo>
                  <a:lnTo>
                    <a:pt x="387" y="718"/>
                  </a:lnTo>
                  <a:lnTo>
                    <a:pt x="403" y="763"/>
                  </a:lnTo>
                  <a:lnTo>
                    <a:pt x="419" y="807"/>
                  </a:lnTo>
                  <a:lnTo>
                    <a:pt x="433" y="850"/>
                  </a:lnTo>
                  <a:lnTo>
                    <a:pt x="443" y="890"/>
                  </a:lnTo>
                  <a:lnTo>
                    <a:pt x="302" y="890"/>
                  </a:lnTo>
                  <a:lnTo>
                    <a:pt x="299" y="883"/>
                  </a:lnTo>
                  <a:lnTo>
                    <a:pt x="291" y="863"/>
                  </a:lnTo>
                  <a:lnTo>
                    <a:pt x="278" y="832"/>
                  </a:lnTo>
                  <a:lnTo>
                    <a:pt x="260" y="791"/>
                  </a:lnTo>
                  <a:lnTo>
                    <a:pt x="241" y="743"/>
                  </a:lnTo>
                  <a:lnTo>
                    <a:pt x="219" y="685"/>
                  </a:lnTo>
                  <a:lnTo>
                    <a:pt x="194" y="623"/>
                  </a:lnTo>
                  <a:lnTo>
                    <a:pt x="169" y="558"/>
                  </a:lnTo>
                  <a:lnTo>
                    <a:pt x="142" y="491"/>
                  </a:lnTo>
                  <a:lnTo>
                    <a:pt x="116" y="421"/>
                  </a:lnTo>
                  <a:lnTo>
                    <a:pt x="91" y="352"/>
                  </a:lnTo>
                  <a:lnTo>
                    <a:pt x="67" y="286"/>
                  </a:lnTo>
                  <a:lnTo>
                    <a:pt x="45" y="221"/>
                  </a:lnTo>
                  <a:lnTo>
                    <a:pt x="26" y="164"/>
                  </a:lnTo>
                  <a:lnTo>
                    <a:pt x="11" y="111"/>
                  </a:lnTo>
                  <a:lnTo>
                    <a:pt x="0" y="66"/>
                  </a:lnTo>
                  <a:lnTo>
                    <a:pt x="193" y="8"/>
                  </a:lnTo>
                  <a:lnTo>
                    <a:pt x="216" y="2"/>
                  </a:lnTo>
                  <a:lnTo>
                    <a:pt x="238" y="0"/>
                  </a:lnTo>
                  <a:lnTo>
                    <a:pt x="262" y="0"/>
                  </a:lnTo>
                  <a:lnTo>
                    <a:pt x="285" y="6"/>
                  </a:lnTo>
                  <a:lnTo>
                    <a:pt x="308" y="16"/>
                  </a:lnTo>
                  <a:lnTo>
                    <a:pt x="330" y="31"/>
                  </a:lnTo>
                  <a:lnTo>
                    <a:pt x="350" y="52"/>
                  </a:lnTo>
                  <a:lnTo>
                    <a:pt x="371" y="80"/>
                  </a:lnTo>
                  <a:lnTo>
                    <a:pt x="383" y="100"/>
                  </a:lnTo>
                  <a:lnTo>
                    <a:pt x="394" y="122"/>
                  </a:lnTo>
                  <a:lnTo>
                    <a:pt x="406" y="145"/>
                  </a:lnTo>
                  <a:lnTo>
                    <a:pt x="415" y="167"/>
                  </a:lnTo>
                  <a:lnTo>
                    <a:pt x="425" y="190"/>
                  </a:lnTo>
                  <a:lnTo>
                    <a:pt x="433" y="214"/>
                  </a:lnTo>
                  <a:lnTo>
                    <a:pt x="440" y="237"/>
                  </a:lnTo>
                  <a:lnTo>
                    <a:pt x="446" y="261"/>
                  </a:lnTo>
                  <a:lnTo>
                    <a:pt x="456" y="323"/>
                  </a:lnTo>
                  <a:lnTo>
                    <a:pt x="456" y="374"/>
                  </a:lnTo>
                  <a:lnTo>
                    <a:pt x="447" y="417"/>
                  </a:lnTo>
                  <a:lnTo>
                    <a:pt x="431" y="451"/>
                  </a:lnTo>
                  <a:lnTo>
                    <a:pt x="408" y="477"/>
                  </a:lnTo>
                  <a:lnTo>
                    <a:pt x="380" y="500"/>
                  </a:lnTo>
                  <a:lnTo>
                    <a:pt x="346" y="516"/>
                  </a:lnTo>
                  <a:lnTo>
                    <a:pt x="308" y="529"/>
                  </a:lnTo>
                  <a:lnTo>
                    <a:pt x="259" y="41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1" name="Freeform 10"/>
            <p:cNvSpPr>
              <a:spLocks/>
            </p:cNvSpPr>
            <p:nvPr/>
          </p:nvSpPr>
          <p:spPr bwMode="auto">
            <a:xfrm>
              <a:off x="1155" y="2032"/>
              <a:ext cx="435" cy="850"/>
            </a:xfrm>
            <a:custGeom>
              <a:avLst/>
              <a:gdLst>
                <a:gd name="T0" fmla="*/ 238 w 435"/>
                <a:gd name="T1" fmla="*/ 628 h 850"/>
                <a:gd name="T2" fmla="*/ 243 w 435"/>
                <a:gd name="T3" fmla="*/ 657 h 850"/>
                <a:gd name="T4" fmla="*/ 254 w 435"/>
                <a:gd name="T5" fmla="*/ 682 h 850"/>
                <a:gd name="T6" fmla="*/ 269 w 435"/>
                <a:gd name="T7" fmla="*/ 701 h 850"/>
                <a:gd name="T8" fmla="*/ 289 w 435"/>
                <a:gd name="T9" fmla="*/ 709 h 850"/>
                <a:gd name="T10" fmla="*/ 317 w 435"/>
                <a:gd name="T11" fmla="*/ 682 h 850"/>
                <a:gd name="T12" fmla="*/ 311 w 435"/>
                <a:gd name="T13" fmla="*/ 625 h 850"/>
                <a:gd name="T14" fmla="*/ 299 w 435"/>
                <a:gd name="T15" fmla="*/ 32 h 850"/>
                <a:gd name="T16" fmla="*/ 310 w 435"/>
                <a:gd name="T17" fmla="*/ 16 h 850"/>
                <a:gd name="T18" fmla="*/ 319 w 435"/>
                <a:gd name="T19" fmla="*/ 0 h 850"/>
                <a:gd name="T20" fmla="*/ 335 w 435"/>
                <a:gd name="T21" fmla="*/ 103 h 850"/>
                <a:gd name="T22" fmla="*/ 350 w 435"/>
                <a:gd name="T23" fmla="*/ 202 h 850"/>
                <a:gd name="T24" fmla="*/ 360 w 435"/>
                <a:gd name="T25" fmla="*/ 293 h 850"/>
                <a:gd name="T26" fmla="*/ 369 w 435"/>
                <a:gd name="T27" fmla="*/ 377 h 850"/>
                <a:gd name="T28" fmla="*/ 381 w 435"/>
                <a:gd name="T29" fmla="*/ 482 h 850"/>
                <a:gd name="T30" fmla="*/ 404 w 435"/>
                <a:gd name="T31" fmla="*/ 560 h 850"/>
                <a:gd name="T32" fmla="*/ 434 w 435"/>
                <a:gd name="T33" fmla="*/ 670 h 850"/>
                <a:gd name="T34" fmla="*/ 431 w 435"/>
                <a:gd name="T35" fmla="*/ 763 h 850"/>
                <a:gd name="T36" fmla="*/ 394 w 435"/>
                <a:gd name="T37" fmla="*/ 826 h 850"/>
                <a:gd name="T38" fmla="*/ 320 w 435"/>
                <a:gd name="T39" fmla="*/ 850 h 850"/>
                <a:gd name="T40" fmla="*/ 274 w 435"/>
                <a:gd name="T41" fmla="*/ 843 h 850"/>
                <a:gd name="T42" fmla="*/ 230 w 435"/>
                <a:gd name="T43" fmla="*/ 822 h 850"/>
                <a:gd name="T44" fmla="*/ 186 w 435"/>
                <a:gd name="T45" fmla="*/ 788 h 850"/>
                <a:gd name="T46" fmla="*/ 148 w 435"/>
                <a:gd name="T47" fmla="*/ 747 h 850"/>
                <a:gd name="T48" fmla="*/ 115 w 435"/>
                <a:gd name="T49" fmla="*/ 697 h 850"/>
                <a:gd name="T50" fmla="*/ 92 w 435"/>
                <a:gd name="T51" fmla="*/ 642 h 850"/>
                <a:gd name="T52" fmla="*/ 80 w 435"/>
                <a:gd name="T53" fmla="*/ 583 h 850"/>
                <a:gd name="T54" fmla="*/ 83 w 435"/>
                <a:gd name="T55" fmla="*/ 523 h 850"/>
                <a:gd name="T56" fmla="*/ 86 w 435"/>
                <a:gd name="T57" fmla="*/ 415 h 850"/>
                <a:gd name="T58" fmla="*/ 67 w 435"/>
                <a:gd name="T59" fmla="*/ 295 h 850"/>
                <a:gd name="T60" fmla="*/ 50 w 435"/>
                <a:gd name="T61" fmla="*/ 227 h 850"/>
                <a:gd name="T62" fmla="*/ 34 w 435"/>
                <a:gd name="T63" fmla="*/ 163 h 850"/>
                <a:gd name="T64" fmla="*/ 18 w 435"/>
                <a:gd name="T65" fmla="*/ 100 h 850"/>
                <a:gd name="T66" fmla="*/ 0 w 435"/>
                <a:gd name="T67" fmla="*/ 32 h 8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35" h="850">
                  <a:moveTo>
                    <a:pt x="136" y="32"/>
                  </a:moveTo>
                  <a:lnTo>
                    <a:pt x="238" y="628"/>
                  </a:lnTo>
                  <a:lnTo>
                    <a:pt x="241" y="642"/>
                  </a:lnTo>
                  <a:lnTo>
                    <a:pt x="243" y="657"/>
                  </a:lnTo>
                  <a:lnTo>
                    <a:pt x="248" y="670"/>
                  </a:lnTo>
                  <a:lnTo>
                    <a:pt x="254" y="682"/>
                  </a:lnTo>
                  <a:lnTo>
                    <a:pt x="260" y="692"/>
                  </a:lnTo>
                  <a:lnTo>
                    <a:pt x="269" y="701"/>
                  </a:lnTo>
                  <a:lnTo>
                    <a:pt x="277" y="707"/>
                  </a:lnTo>
                  <a:lnTo>
                    <a:pt x="289" y="709"/>
                  </a:lnTo>
                  <a:lnTo>
                    <a:pt x="310" y="701"/>
                  </a:lnTo>
                  <a:lnTo>
                    <a:pt x="317" y="682"/>
                  </a:lnTo>
                  <a:lnTo>
                    <a:pt x="316" y="654"/>
                  </a:lnTo>
                  <a:lnTo>
                    <a:pt x="311" y="625"/>
                  </a:lnTo>
                  <a:lnTo>
                    <a:pt x="201" y="32"/>
                  </a:lnTo>
                  <a:lnTo>
                    <a:pt x="299" y="32"/>
                  </a:lnTo>
                  <a:lnTo>
                    <a:pt x="305" y="24"/>
                  </a:lnTo>
                  <a:lnTo>
                    <a:pt x="310" y="16"/>
                  </a:lnTo>
                  <a:lnTo>
                    <a:pt x="314" y="7"/>
                  </a:lnTo>
                  <a:lnTo>
                    <a:pt x="319" y="0"/>
                  </a:lnTo>
                  <a:lnTo>
                    <a:pt x="327" y="52"/>
                  </a:lnTo>
                  <a:lnTo>
                    <a:pt x="335" y="103"/>
                  </a:lnTo>
                  <a:lnTo>
                    <a:pt x="342" y="153"/>
                  </a:lnTo>
                  <a:lnTo>
                    <a:pt x="350" y="202"/>
                  </a:lnTo>
                  <a:lnTo>
                    <a:pt x="355" y="249"/>
                  </a:lnTo>
                  <a:lnTo>
                    <a:pt x="360" y="293"/>
                  </a:lnTo>
                  <a:lnTo>
                    <a:pt x="364" y="337"/>
                  </a:lnTo>
                  <a:lnTo>
                    <a:pt x="369" y="377"/>
                  </a:lnTo>
                  <a:lnTo>
                    <a:pt x="375" y="439"/>
                  </a:lnTo>
                  <a:lnTo>
                    <a:pt x="381" y="482"/>
                  </a:lnTo>
                  <a:lnTo>
                    <a:pt x="389" y="519"/>
                  </a:lnTo>
                  <a:lnTo>
                    <a:pt x="404" y="560"/>
                  </a:lnTo>
                  <a:lnTo>
                    <a:pt x="422" y="617"/>
                  </a:lnTo>
                  <a:lnTo>
                    <a:pt x="434" y="670"/>
                  </a:lnTo>
                  <a:lnTo>
                    <a:pt x="435" y="719"/>
                  </a:lnTo>
                  <a:lnTo>
                    <a:pt x="431" y="763"/>
                  </a:lnTo>
                  <a:lnTo>
                    <a:pt x="416" y="798"/>
                  </a:lnTo>
                  <a:lnTo>
                    <a:pt x="394" y="826"/>
                  </a:lnTo>
                  <a:lnTo>
                    <a:pt x="361" y="844"/>
                  </a:lnTo>
                  <a:lnTo>
                    <a:pt x="320" y="850"/>
                  </a:lnTo>
                  <a:lnTo>
                    <a:pt x="298" y="848"/>
                  </a:lnTo>
                  <a:lnTo>
                    <a:pt x="274" y="843"/>
                  </a:lnTo>
                  <a:lnTo>
                    <a:pt x="252" y="834"/>
                  </a:lnTo>
                  <a:lnTo>
                    <a:pt x="230" y="822"/>
                  </a:lnTo>
                  <a:lnTo>
                    <a:pt x="208" y="806"/>
                  </a:lnTo>
                  <a:lnTo>
                    <a:pt x="186" y="788"/>
                  </a:lnTo>
                  <a:lnTo>
                    <a:pt x="165" y="769"/>
                  </a:lnTo>
                  <a:lnTo>
                    <a:pt x="148" y="747"/>
                  </a:lnTo>
                  <a:lnTo>
                    <a:pt x="130" y="723"/>
                  </a:lnTo>
                  <a:lnTo>
                    <a:pt x="115" y="697"/>
                  </a:lnTo>
                  <a:lnTo>
                    <a:pt x="102" y="670"/>
                  </a:lnTo>
                  <a:lnTo>
                    <a:pt x="92" y="642"/>
                  </a:lnTo>
                  <a:lnTo>
                    <a:pt x="84" y="613"/>
                  </a:lnTo>
                  <a:lnTo>
                    <a:pt x="80" y="583"/>
                  </a:lnTo>
                  <a:lnTo>
                    <a:pt x="80" y="552"/>
                  </a:lnTo>
                  <a:lnTo>
                    <a:pt x="83" y="523"/>
                  </a:lnTo>
                  <a:lnTo>
                    <a:pt x="87" y="473"/>
                  </a:lnTo>
                  <a:lnTo>
                    <a:pt x="86" y="415"/>
                  </a:lnTo>
                  <a:lnTo>
                    <a:pt x="78" y="355"/>
                  </a:lnTo>
                  <a:lnTo>
                    <a:pt x="67" y="295"/>
                  </a:lnTo>
                  <a:lnTo>
                    <a:pt x="58" y="259"/>
                  </a:lnTo>
                  <a:lnTo>
                    <a:pt x="50" y="227"/>
                  </a:lnTo>
                  <a:lnTo>
                    <a:pt x="42" y="194"/>
                  </a:lnTo>
                  <a:lnTo>
                    <a:pt x="34" y="163"/>
                  </a:lnTo>
                  <a:lnTo>
                    <a:pt x="25" y="133"/>
                  </a:lnTo>
                  <a:lnTo>
                    <a:pt x="18" y="100"/>
                  </a:lnTo>
                  <a:lnTo>
                    <a:pt x="9" y="68"/>
                  </a:lnTo>
                  <a:lnTo>
                    <a:pt x="0" y="32"/>
                  </a:lnTo>
                  <a:lnTo>
                    <a:pt x="136" y="3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2" name="Freeform 11"/>
            <p:cNvSpPr>
              <a:spLocks/>
            </p:cNvSpPr>
            <p:nvPr/>
          </p:nvSpPr>
          <p:spPr bwMode="auto">
            <a:xfrm>
              <a:off x="1709" y="2084"/>
              <a:ext cx="241" cy="894"/>
            </a:xfrm>
            <a:custGeom>
              <a:avLst/>
              <a:gdLst>
                <a:gd name="T0" fmla="*/ 0 w 241"/>
                <a:gd name="T1" fmla="*/ 0 h 894"/>
                <a:gd name="T2" fmla="*/ 0 w 241"/>
                <a:gd name="T3" fmla="*/ 39 h 894"/>
                <a:gd name="T4" fmla="*/ 3 w 241"/>
                <a:gd name="T5" fmla="*/ 85 h 894"/>
                <a:gd name="T6" fmla="*/ 9 w 241"/>
                <a:gd name="T7" fmla="*/ 137 h 894"/>
                <a:gd name="T8" fmla="*/ 18 w 241"/>
                <a:gd name="T9" fmla="*/ 193 h 894"/>
                <a:gd name="T10" fmla="*/ 30 w 241"/>
                <a:gd name="T11" fmla="*/ 251 h 894"/>
                <a:gd name="T12" fmla="*/ 43 w 241"/>
                <a:gd name="T13" fmla="*/ 315 h 894"/>
                <a:gd name="T14" fmla="*/ 59 w 241"/>
                <a:gd name="T15" fmla="*/ 378 h 894"/>
                <a:gd name="T16" fmla="*/ 77 w 241"/>
                <a:gd name="T17" fmla="*/ 443 h 894"/>
                <a:gd name="T18" fmla="*/ 96 w 241"/>
                <a:gd name="T19" fmla="*/ 508 h 894"/>
                <a:gd name="T20" fmla="*/ 117 w 241"/>
                <a:gd name="T21" fmla="*/ 573 h 894"/>
                <a:gd name="T22" fmla="*/ 137 w 241"/>
                <a:gd name="T23" fmla="*/ 636 h 894"/>
                <a:gd name="T24" fmla="*/ 158 w 241"/>
                <a:gd name="T25" fmla="*/ 695 h 894"/>
                <a:gd name="T26" fmla="*/ 180 w 241"/>
                <a:gd name="T27" fmla="*/ 752 h 894"/>
                <a:gd name="T28" fmla="*/ 201 w 241"/>
                <a:gd name="T29" fmla="*/ 805 h 894"/>
                <a:gd name="T30" fmla="*/ 221 w 241"/>
                <a:gd name="T31" fmla="*/ 852 h 894"/>
                <a:gd name="T32" fmla="*/ 241 w 241"/>
                <a:gd name="T33" fmla="*/ 894 h 894"/>
                <a:gd name="T34" fmla="*/ 224 w 241"/>
                <a:gd name="T35" fmla="*/ 847 h 894"/>
                <a:gd name="T36" fmla="*/ 207 w 241"/>
                <a:gd name="T37" fmla="*/ 795 h 894"/>
                <a:gd name="T38" fmla="*/ 189 w 241"/>
                <a:gd name="T39" fmla="*/ 738 h 894"/>
                <a:gd name="T40" fmla="*/ 170 w 241"/>
                <a:gd name="T41" fmla="*/ 679 h 894"/>
                <a:gd name="T42" fmla="*/ 149 w 241"/>
                <a:gd name="T43" fmla="*/ 615 h 894"/>
                <a:gd name="T44" fmla="*/ 130 w 241"/>
                <a:gd name="T45" fmla="*/ 550 h 894"/>
                <a:gd name="T46" fmla="*/ 111 w 241"/>
                <a:gd name="T47" fmla="*/ 486 h 894"/>
                <a:gd name="T48" fmla="*/ 92 w 241"/>
                <a:gd name="T49" fmla="*/ 419 h 894"/>
                <a:gd name="T50" fmla="*/ 74 w 241"/>
                <a:gd name="T51" fmla="*/ 356 h 894"/>
                <a:gd name="T52" fmla="*/ 58 w 241"/>
                <a:gd name="T53" fmla="*/ 293 h 894"/>
                <a:gd name="T54" fmla="*/ 43 w 241"/>
                <a:gd name="T55" fmla="*/ 232 h 894"/>
                <a:gd name="T56" fmla="*/ 30 w 241"/>
                <a:gd name="T57" fmla="*/ 175 h 894"/>
                <a:gd name="T58" fmla="*/ 18 w 241"/>
                <a:gd name="T59" fmla="*/ 123 h 894"/>
                <a:gd name="T60" fmla="*/ 9 w 241"/>
                <a:gd name="T61" fmla="*/ 75 h 894"/>
                <a:gd name="T62" fmla="*/ 3 w 241"/>
                <a:gd name="T63" fmla="*/ 33 h 894"/>
                <a:gd name="T64" fmla="*/ 0 w 241"/>
                <a:gd name="T65" fmla="*/ 0 h 8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1" h="894">
                  <a:moveTo>
                    <a:pt x="0" y="0"/>
                  </a:moveTo>
                  <a:lnTo>
                    <a:pt x="0" y="39"/>
                  </a:lnTo>
                  <a:lnTo>
                    <a:pt x="3" y="85"/>
                  </a:lnTo>
                  <a:lnTo>
                    <a:pt x="9" y="137"/>
                  </a:lnTo>
                  <a:lnTo>
                    <a:pt x="18" y="193"/>
                  </a:lnTo>
                  <a:lnTo>
                    <a:pt x="30" y="251"/>
                  </a:lnTo>
                  <a:lnTo>
                    <a:pt x="43" y="315"/>
                  </a:lnTo>
                  <a:lnTo>
                    <a:pt x="59" y="378"/>
                  </a:lnTo>
                  <a:lnTo>
                    <a:pt x="77" y="443"/>
                  </a:lnTo>
                  <a:lnTo>
                    <a:pt x="96" y="508"/>
                  </a:lnTo>
                  <a:lnTo>
                    <a:pt x="117" y="573"/>
                  </a:lnTo>
                  <a:lnTo>
                    <a:pt x="137" y="636"/>
                  </a:lnTo>
                  <a:lnTo>
                    <a:pt x="158" y="695"/>
                  </a:lnTo>
                  <a:lnTo>
                    <a:pt x="180" y="752"/>
                  </a:lnTo>
                  <a:lnTo>
                    <a:pt x="201" y="805"/>
                  </a:lnTo>
                  <a:lnTo>
                    <a:pt x="221" y="852"/>
                  </a:lnTo>
                  <a:lnTo>
                    <a:pt x="241" y="894"/>
                  </a:lnTo>
                  <a:lnTo>
                    <a:pt x="224" y="847"/>
                  </a:lnTo>
                  <a:lnTo>
                    <a:pt x="207" y="795"/>
                  </a:lnTo>
                  <a:lnTo>
                    <a:pt x="189" y="738"/>
                  </a:lnTo>
                  <a:lnTo>
                    <a:pt x="170" y="679"/>
                  </a:lnTo>
                  <a:lnTo>
                    <a:pt x="149" y="615"/>
                  </a:lnTo>
                  <a:lnTo>
                    <a:pt x="130" y="550"/>
                  </a:lnTo>
                  <a:lnTo>
                    <a:pt x="111" y="486"/>
                  </a:lnTo>
                  <a:lnTo>
                    <a:pt x="92" y="419"/>
                  </a:lnTo>
                  <a:lnTo>
                    <a:pt x="74" y="356"/>
                  </a:lnTo>
                  <a:lnTo>
                    <a:pt x="58" y="293"/>
                  </a:lnTo>
                  <a:lnTo>
                    <a:pt x="43" y="232"/>
                  </a:lnTo>
                  <a:lnTo>
                    <a:pt x="30" y="175"/>
                  </a:lnTo>
                  <a:lnTo>
                    <a:pt x="18" y="123"/>
                  </a:lnTo>
                  <a:lnTo>
                    <a:pt x="9" y="75"/>
                  </a:lnTo>
                  <a:lnTo>
                    <a:pt x="3" y="33"/>
                  </a:lnTo>
                  <a:lnTo>
                    <a:pt x="0" y="0"/>
                  </a:lnTo>
                  <a:close/>
                </a:path>
              </a:pathLst>
            </a:custGeom>
            <a:solidFill>
              <a:srgbClr val="9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3" name="Freeform 12"/>
            <p:cNvSpPr>
              <a:spLocks/>
            </p:cNvSpPr>
            <p:nvPr/>
          </p:nvSpPr>
          <p:spPr bwMode="auto">
            <a:xfrm>
              <a:off x="1898" y="2067"/>
              <a:ext cx="217" cy="682"/>
            </a:xfrm>
            <a:custGeom>
              <a:avLst/>
              <a:gdLst>
                <a:gd name="T0" fmla="*/ 0 w 217"/>
                <a:gd name="T1" fmla="*/ 0 h 682"/>
                <a:gd name="T2" fmla="*/ 4 w 217"/>
                <a:gd name="T3" fmla="*/ 78 h 682"/>
                <a:gd name="T4" fmla="*/ 16 w 217"/>
                <a:gd name="T5" fmla="*/ 162 h 682"/>
                <a:gd name="T6" fmla="*/ 38 w 217"/>
                <a:gd name="T7" fmla="*/ 251 h 682"/>
                <a:gd name="T8" fmla="*/ 65 w 217"/>
                <a:gd name="T9" fmla="*/ 341 h 682"/>
                <a:gd name="T10" fmla="*/ 99 w 217"/>
                <a:gd name="T11" fmla="*/ 432 h 682"/>
                <a:gd name="T12" fmla="*/ 136 w 217"/>
                <a:gd name="T13" fmla="*/ 520 h 682"/>
                <a:gd name="T14" fmla="*/ 175 w 217"/>
                <a:gd name="T15" fmla="*/ 604 h 682"/>
                <a:gd name="T16" fmla="*/ 217 w 217"/>
                <a:gd name="T17" fmla="*/ 682 h 682"/>
                <a:gd name="T18" fmla="*/ 181 w 217"/>
                <a:gd name="T19" fmla="*/ 594 h 682"/>
                <a:gd name="T20" fmla="*/ 146 w 217"/>
                <a:gd name="T21" fmla="*/ 501 h 682"/>
                <a:gd name="T22" fmla="*/ 111 w 217"/>
                <a:gd name="T23" fmla="*/ 408 h 682"/>
                <a:gd name="T24" fmla="*/ 80 w 217"/>
                <a:gd name="T25" fmla="*/ 317 h 682"/>
                <a:gd name="T26" fmla="*/ 50 w 217"/>
                <a:gd name="T27" fmla="*/ 227 h 682"/>
                <a:gd name="T28" fmla="*/ 27 w 217"/>
                <a:gd name="T29" fmla="*/ 143 h 682"/>
                <a:gd name="T30" fmla="*/ 10 w 217"/>
                <a:gd name="T31" fmla="*/ 67 h 682"/>
                <a:gd name="T32" fmla="*/ 0 w 217"/>
                <a:gd name="T33" fmla="*/ 0 h 6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7" h="682">
                  <a:moveTo>
                    <a:pt x="0" y="0"/>
                  </a:moveTo>
                  <a:lnTo>
                    <a:pt x="4" y="78"/>
                  </a:lnTo>
                  <a:lnTo>
                    <a:pt x="16" y="162"/>
                  </a:lnTo>
                  <a:lnTo>
                    <a:pt x="38" y="251"/>
                  </a:lnTo>
                  <a:lnTo>
                    <a:pt x="65" y="341"/>
                  </a:lnTo>
                  <a:lnTo>
                    <a:pt x="99" y="432"/>
                  </a:lnTo>
                  <a:lnTo>
                    <a:pt x="136" y="520"/>
                  </a:lnTo>
                  <a:lnTo>
                    <a:pt x="175" y="604"/>
                  </a:lnTo>
                  <a:lnTo>
                    <a:pt x="217" y="682"/>
                  </a:lnTo>
                  <a:lnTo>
                    <a:pt x="181" y="594"/>
                  </a:lnTo>
                  <a:lnTo>
                    <a:pt x="146" y="501"/>
                  </a:lnTo>
                  <a:lnTo>
                    <a:pt x="111" y="408"/>
                  </a:lnTo>
                  <a:lnTo>
                    <a:pt x="80" y="317"/>
                  </a:lnTo>
                  <a:lnTo>
                    <a:pt x="50" y="227"/>
                  </a:lnTo>
                  <a:lnTo>
                    <a:pt x="27" y="143"/>
                  </a:lnTo>
                  <a:lnTo>
                    <a:pt x="10" y="67"/>
                  </a:lnTo>
                  <a:lnTo>
                    <a:pt x="0" y="0"/>
                  </a:lnTo>
                  <a:close/>
                </a:path>
              </a:pathLst>
            </a:custGeom>
            <a:solidFill>
              <a:srgbClr val="9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4" name="Freeform 13"/>
            <p:cNvSpPr>
              <a:spLocks/>
            </p:cNvSpPr>
            <p:nvPr/>
          </p:nvSpPr>
          <p:spPr bwMode="auto">
            <a:xfrm>
              <a:off x="2019" y="2057"/>
              <a:ext cx="191" cy="567"/>
            </a:xfrm>
            <a:custGeom>
              <a:avLst/>
              <a:gdLst>
                <a:gd name="T0" fmla="*/ 0 w 191"/>
                <a:gd name="T1" fmla="*/ 0 h 567"/>
                <a:gd name="T2" fmla="*/ 3 w 191"/>
                <a:gd name="T3" fmla="*/ 72 h 567"/>
                <a:gd name="T4" fmla="*/ 13 w 191"/>
                <a:gd name="T5" fmla="*/ 143 h 567"/>
                <a:gd name="T6" fmla="*/ 29 w 191"/>
                <a:gd name="T7" fmla="*/ 212 h 567"/>
                <a:gd name="T8" fmla="*/ 53 w 191"/>
                <a:gd name="T9" fmla="*/ 283 h 567"/>
                <a:gd name="T10" fmla="*/ 81 w 191"/>
                <a:gd name="T11" fmla="*/ 352 h 567"/>
                <a:gd name="T12" fmla="*/ 113 w 191"/>
                <a:gd name="T13" fmla="*/ 423 h 567"/>
                <a:gd name="T14" fmla="*/ 152 w 191"/>
                <a:gd name="T15" fmla="*/ 494 h 567"/>
                <a:gd name="T16" fmla="*/ 191 w 191"/>
                <a:gd name="T17" fmla="*/ 567 h 567"/>
                <a:gd name="T18" fmla="*/ 158 w 191"/>
                <a:gd name="T19" fmla="*/ 483 h 567"/>
                <a:gd name="T20" fmla="*/ 125 w 191"/>
                <a:gd name="T21" fmla="*/ 404 h 567"/>
                <a:gd name="T22" fmla="*/ 94 w 191"/>
                <a:gd name="T23" fmla="*/ 330 h 567"/>
                <a:gd name="T24" fmla="*/ 68 w 191"/>
                <a:gd name="T25" fmla="*/ 258 h 567"/>
                <a:gd name="T26" fmla="*/ 43 w 191"/>
                <a:gd name="T27" fmla="*/ 190 h 567"/>
                <a:gd name="T28" fmla="*/ 23 w 191"/>
                <a:gd name="T29" fmla="*/ 125 h 567"/>
                <a:gd name="T30" fmla="*/ 9 w 191"/>
                <a:gd name="T31" fmla="*/ 62 h 567"/>
                <a:gd name="T32" fmla="*/ 0 w 191"/>
                <a:gd name="T33" fmla="*/ 0 h 5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1" h="567">
                  <a:moveTo>
                    <a:pt x="0" y="0"/>
                  </a:moveTo>
                  <a:lnTo>
                    <a:pt x="3" y="72"/>
                  </a:lnTo>
                  <a:lnTo>
                    <a:pt x="13" y="143"/>
                  </a:lnTo>
                  <a:lnTo>
                    <a:pt x="29" y="212"/>
                  </a:lnTo>
                  <a:lnTo>
                    <a:pt x="53" y="283"/>
                  </a:lnTo>
                  <a:lnTo>
                    <a:pt x="81" y="352"/>
                  </a:lnTo>
                  <a:lnTo>
                    <a:pt x="113" y="423"/>
                  </a:lnTo>
                  <a:lnTo>
                    <a:pt x="152" y="494"/>
                  </a:lnTo>
                  <a:lnTo>
                    <a:pt x="191" y="567"/>
                  </a:lnTo>
                  <a:lnTo>
                    <a:pt x="158" y="483"/>
                  </a:lnTo>
                  <a:lnTo>
                    <a:pt x="125" y="404"/>
                  </a:lnTo>
                  <a:lnTo>
                    <a:pt x="94" y="330"/>
                  </a:lnTo>
                  <a:lnTo>
                    <a:pt x="68" y="258"/>
                  </a:lnTo>
                  <a:lnTo>
                    <a:pt x="43" y="190"/>
                  </a:lnTo>
                  <a:lnTo>
                    <a:pt x="23" y="125"/>
                  </a:lnTo>
                  <a:lnTo>
                    <a:pt x="9" y="62"/>
                  </a:lnTo>
                  <a:lnTo>
                    <a:pt x="0" y="0"/>
                  </a:lnTo>
                  <a:close/>
                </a:path>
              </a:pathLst>
            </a:custGeom>
            <a:solidFill>
              <a:srgbClr val="9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5" name="Freeform 14"/>
            <p:cNvSpPr>
              <a:spLocks/>
            </p:cNvSpPr>
            <p:nvPr/>
          </p:nvSpPr>
          <p:spPr bwMode="auto">
            <a:xfrm>
              <a:off x="1810" y="2129"/>
              <a:ext cx="570" cy="846"/>
            </a:xfrm>
            <a:custGeom>
              <a:avLst/>
              <a:gdLst>
                <a:gd name="T0" fmla="*/ 160 w 570"/>
                <a:gd name="T1" fmla="*/ 772 h 846"/>
                <a:gd name="T2" fmla="*/ 118 w 570"/>
                <a:gd name="T3" fmla="*/ 617 h 846"/>
                <a:gd name="T4" fmla="*/ 72 w 570"/>
                <a:gd name="T5" fmla="*/ 430 h 846"/>
                <a:gd name="T6" fmla="*/ 25 w 570"/>
                <a:gd name="T7" fmla="*/ 178 h 846"/>
                <a:gd name="T8" fmla="*/ 131 w 570"/>
                <a:gd name="T9" fmla="*/ 0 h 846"/>
                <a:gd name="T10" fmla="*/ 148 w 570"/>
                <a:gd name="T11" fmla="*/ 118 h 846"/>
                <a:gd name="T12" fmla="*/ 165 w 570"/>
                <a:gd name="T13" fmla="*/ 214 h 846"/>
                <a:gd name="T14" fmla="*/ 179 w 570"/>
                <a:gd name="T15" fmla="*/ 292 h 846"/>
                <a:gd name="T16" fmla="*/ 196 w 570"/>
                <a:gd name="T17" fmla="*/ 352 h 846"/>
                <a:gd name="T18" fmla="*/ 203 w 570"/>
                <a:gd name="T19" fmla="*/ 312 h 846"/>
                <a:gd name="T20" fmla="*/ 221 w 570"/>
                <a:gd name="T21" fmla="*/ 301 h 846"/>
                <a:gd name="T22" fmla="*/ 244 w 570"/>
                <a:gd name="T23" fmla="*/ 311 h 846"/>
                <a:gd name="T24" fmla="*/ 268 w 570"/>
                <a:gd name="T25" fmla="*/ 343 h 846"/>
                <a:gd name="T26" fmla="*/ 286 w 570"/>
                <a:gd name="T27" fmla="*/ 31 h 846"/>
                <a:gd name="T28" fmla="*/ 316 w 570"/>
                <a:gd name="T29" fmla="*/ 153 h 846"/>
                <a:gd name="T30" fmla="*/ 347 w 570"/>
                <a:gd name="T31" fmla="*/ 265 h 846"/>
                <a:gd name="T32" fmla="*/ 378 w 570"/>
                <a:gd name="T33" fmla="*/ 367 h 846"/>
                <a:gd name="T34" fmla="*/ 411 w 570"/>
                <a:gd name="T35" fmla="*/ 463 h 846"/>
                <a:gd name="T36" fmla="*/ 445 w 570"/>
                <a:gd name="T37" fmla="*/ 551 h 846"/>
                <a:gd name="T38" fmla="*/ 481 w 570"/>
                <a:gd name="T39" fmla="*/ 635 h 846"/>
                <a:gd name="T40" fmla="*/ 524 w 570"/>
                <a:gd name="T41" fmla="*/ 715 h 846"/>
                <a:gd name="T42" fmla="*/ 570 w 570"/>
                <a:gd name="T43" fmla="*/ 791 h 846"/>
                <a:gd name="T44" fmla="*/ 545 w 570"/>
                <a:gd name="T45" fmla="*/ 809 h 846"/>
                <a:gd name="T46" fmla="*/ 517 w 570"/>
                <a:gd name="T47" fmla="*/ 821 h 846"/>
                <a:gd name="T48" fmla="*/ 487 w 570"/>
                <a:gd name="T49" fmla="*/ 830 h 846"/>
                <a:gd name="T50" fmla="*/ 456 w 570"/>
                <a:gd name="T51" fmla="*/ 833 h 846"/>
                <a:gd name="T52" fmla="*/ 405 w 570"/>
                <a:gd name="T53" fmla="*/ 760 h 846"/>
                <a:gd name="T54" fmla="*/ 362 w 570"/>
                <a:gd name="T55" fmla="*/ 672 h 846"/>
                <a:gd name="T56" fmla="*/ 328 w 570"/>
                <a:gd name="T57" fmla="*/ 579 h 846"/>
                <a:gd name="T58" fmla="*/ 303 w 570"/>
                <a:gd name="T59" fmla="*/ 491 h 846"/>
                <a:gd name="T60" fmla="*/ 287 w 570"/>
                <a:gd name="T61" fmla="*/ 463 h 846"/>
                <a:gd name="T62" fmla="*/ 268 w 570"/>
                <a:gd name="T63" fmla="*/ 444 h 846"/>
                <a:gd name="T64" fmla="*/ 249 w 570"/>
                <a:gd name="T65" fmla="*/ 448 h 846"/>
                <a:gd name="T66" fmla="*/ 235 w 570"/>
                <a:gd name="T67" fmla="*/ 491 h 846"/>
                <a:gd name="T68" fmla="*/ 182 w 570"/>
                <a:gd name="T69" fmla="*/ 846 h 8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0" h="846">
                  <a:moveTo>
                    <a:pt x="182" y="846"/>
                  </a:moveTo>
                  <a:lnTo>
                    <a:pt x="160" y="772"/>
                  </a:lnTo>
                  <a:lnTo>
                    <a:pt x="140" y="697"/>
                  </a:lnTo>
                  <a:lnTo>
                    <a:pt x="118" y="617"/>
                  </a:lnTo>
                  <a:lnTo>
                    <a:pt x="95" y="531"/>
                  </a:lnTo>
                  <a:lnTo>
                    <a:pt x="72" y="430"/>
                  </a:lnTo>
                  <a:lnTo>
                    <a:pt x="48" y="314"/>
                  </a:lnTo>
                  <a:lnTo>
                    <a:pt x="25" y="178"/>
                  </a:lnTo>
                  <a:lnTo>
                    <a:pt x="0" y="19"/>
                  </a:lnTo>
                  <a:lnTo>
                    <a:pt x="131" y="0"/>
                  </a:lnTo>
                  <a:lnTo>
                    <a:pt x="140" y="62"/>
                  </a:lnTo>
                  <a:lnTo>
                    <a:pt x="148" y="118"/>
                  </a:lnTo>
                  <a:lnTo>
                    <a:pt x="157" y="168"/>
                  </a:lnTo>
                  <a:lnTo>
                    <a:pt x="165" y="214"/>
                  </a:lnTo>
                  <a:lnTo>
                    <a:pt x="172" y="255"/>
                  </a:lnTo>
                  <a:lnTo>
                    <a:pt x="179" y="292"/>
                  </a:lnTo>
                  <a:lnTo>
                    <a:pt x="187" y="324"/>
                  </a:lnTo>
                  <a:lnTo>
                    <a:pt x="196" y="352"/>
                  </a:lnTo>
                  <a:lnTo>
                    <a:pt x="197" y="329"/>
                  </a:lnTo>
                  <a:lnTo>
                    <a:pt x="203" y="312"/>
                  </a:lnTo>
                  <a:lnTo>
                    <a:pt x="210" y="304"/>
                  </a:lnTo>
                  <a:lnTo>
                    <a:pt x="221" y="301"/>
                  </a:lnTo>
                  <a:lnTo>
                    <a:pt x="232" y="304"/>
                  </a:lnTo>
                  <a:lnTo>
                    <a:pt x="244" y="311"/>
                  </a:lnTo>
                  <a:lnTo>
                    <a:pt x="256" y="324"/>
                  </a:lnTo>
                  <a:lnTo>
                    <a:pt x="268" y="343"/>
                  </a:lnTo>
                  <a:lnTo>
                    <a:pt x="188" y="34"/>
                  </a:lnTo>
                  <a:lnTo>
                    <a:pt x="286" y="31"/>
                  </a:lnTo>
                  <a:lnTo>
                    <a:pt x="302" y="93"/>
                  </a:lnTo>
                  <a:lnTo>
                    <a:pt x="316" y="153"/>
                  </a:lnTo>
                  <a:lnTo>
                    <a:pt x="333" y="211"/>
                  </a:lnTo>
                  <a:lnTo>
                    <a:pt x="347" y="265"/>
                  </a:lnTo>
                  <a:lnTo>
                    <a:pt x="364" y="317"/>
                  </a:lnTo>
                  <a:lnTo>
                    <a:pt x="378" y="367"/>
                  </a:lnTo>
                  <a:lnTo>
                    <a:pt x="395" y="416"/>
                  </a:lnTo>
                  <a:lnTo>
                    <a:pt x="411" y="463"/>
                  </a:lnTo>
                  <a:lnTo>
                    <a:pt x="427" y="507"/>
                  </a:lnTo>
                  <a:lnTo>
                    <a:pt x="445" y="551"/>
                  </a:lnTo>
                  <a:lnTo>
                    <a:pt x="462" y="594"/>
                  </a:lnTo>
                  <a:lnTo>
                    <a:pt x="481" y="635"/>
                  </a:lnTo>
                  <a:lnTo>
                    <a:pt x="502" y="675"/>
                  </a:lnTo>
                  <a:lnTo>
                    <a:pt x="524" y="715"/>
                  </a:lnTo>
                  <a:lnTo>
                    <a:pt x="546" y="753"/>
                  </a:lnTo>
                  <a:lnTo>
                    <a:pt x="570" y="791"/>
                  </a:lnTo>
                  <a:lnTo>
                    <a:pt x="558" y="800"/>
                  </a:lnTo>
                  <a:lnTo>
                    <a:pt x="545" y="809"/>
                  </a:lnTo>
                  <a:lnTo>
                    <a:pt x="532" y="816"/>
                  </a:lnTo>
                  <a:lnTo>
                    <a:pt x="517" y="821"/>
                  </a:lnTo>
                  <a:lnTo>
                    <a:pt x="502" y="825"/>
                  </a:lnTo>
                  <a:lnTo>
                    <a:pt x="487" y="830"/>
                  </a:lnTo>
                  <a:lnTo>
                    <a:pt x="473" y="831"/>
                  </a:lnTo>
                  <a:lnTo>
                    <a:pt x="456" y="833"/>
                  </a:lnTo>
                  <a:lnTo>
                    <a:pt x="430" y="800"/>
                  </a:lnTo>
                  <a:lnTo>
                    <a:pt x="405" y="760"/>
                  </a:lnTo>
                  <a:lnTo>
                    <a:pt x="383" y="718"/>
                  </a:lnTo>
                  <a:lnTo>
                    <a:pt x="362" y="672"/>
                  </a:lnTo>
                  <a:lnTo>
                    <a:pt x="344" y="626"/>
                  </a:lnTo>
                  <a:lnTo>
                    <a:pt x="328" y="579"/>
                  </a:lnTo>
                  <a:lnTo>
                    <a:pt x="315" y="533"/>
                  </a:lnTo>
                  <a:lnTo>
                    <a:pt x="303" y="491"/>
                  </a:lnTo>
                  <a:lnTo>
                    <a:pt x="296" y="476"/>
                  </a:lnTo>
                  <a:lnTo>
                    <a:pt x="287" y="463"/>
                  </a:lnTo>
                  <a:lnTo>
                    <a:pt x="278" y="451"/>
                  </a:lnTo>
                  <a:lnTo>
                    <a:pt x="268" y="444"/>
                  </a:lnTo>
                  <a:lnTo>
                    <a:pt x="258" y="442"/>
                  </a:lnTo>
                  <a:lnTo>
                    <a:pt x="249" y="448"/>
                  </a:lnTo>
                  <a:lnTo>
                    <a:pt x="241" y="464"/>
                  </a:lnTo>
                  <a:lnTo>
                    <a:pt x="235" y="491"/>
                  </a:lnTo>
                  <a:lnTo>
                    <a:pt x="314" y="846"/>
                  </a:lnTo>
                  <a:lnTo>
                    <a:pt x="182" y="84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6" name="Freeform 15"/>
            <p:cNvSpPr>
              <a:spLocks/>
            </p:cNvSpPr>
            <p:nvPr/>
          </p:nvSpPr>
          <p:spPr bwMode="auto">
            <a:xfrm>
              <a:off x="1530" y="2253"/>
              <a:ext cx="455" cy="832"/>
            </a:xfrm>
            <a:custGeom>
              <a:avLst/>
              <a:gdLst>
                <a:gd name="T0" fmla="*/ 232 w 455"/>
                <a:gd name="T1" fmla="*/ 293 h 832"/>
                <a:gd name="T2" fmla="*/ 207 w 455"/>
                <a:gd name="T3" fmla="*/ 171 h 832"/>
                <a:gd name="T4" fmla="*/ 163 w 455"/>
                <a:gd name="T5" fmla="*/ 147 h 832"/>
                <a:gd name="T6" fmla="*/ 134 w 455"/>
                <a:gd name="T7" fmla="*/ 186 h 832"/>
                <a:gd name="T8" fmla="*/ 143 w 455"/>
                <a:gd name="T9" fmla="*/ 231 h 832"/>
                <a:gd name="T10" fmla="*/ 178 w 455"/>
                <a:gd name="T11" fmla="*/ 274 h 832"/>
                <a:gd name="T12" fmla="*/ 228 w 455"/>
                <a:gd name="T13" fmla="*/ 330 h 832"/>
                <a:gd name="T14" fmla="*/ 266 w 455"/>
                <a:gd name="T15" fmla="*/ 371 h 832"/>
                <a:gd name="T16" fmla="*/ 339 w 455"/>
                <a:gd name="T17" fmla="*/ 451 h 832"/>
                <a:gd name="T18" fmla="*/ 398 w 455"/>
                <a:gd name="T19" fmla="*/ 524 h 832"/>
                <a:gd name="T20" fmla="*/ 420 w 455"/>
                <a:gd name="T21" fmla="*/ 566 h 832"/>
                <a:gd name="T22" fmla="*/ 434 w 455"/>
                <a:gd name="T23" fmla="*/ 610 h 832"/>
                <a:gd name="T24" fmla="*/ 449 w 455"/>
                <a:gd name="T25" fmla="*/ 678 h 832"/>
                <a:gd name="T26" fmla="*/ 454 w 455"/>
                <a:gd name="T27" fmla="*/ 787 h 832"/>
                <a:gd name="T28" fmla="*/ 445 w 455"/>
                <a:gd name="T29" fmla="*/ 816 h 832"/>
                <a:gd name="T30" fmla="*/ 403 w 455"/>
                <a:gd name="T31" fmla="*/ 826 h 832"/>
                <a:gd name="T32" fmla="*/ 346 w 455"/>
                <a:gd name="T33" fmla="*/ 828 h 832"/>
                <a:gd name="T34" fmla="*/ 286 w 455"/>
                <a:gd name="T35" fmla="*/ 829 h 832"/>
                <a:gd name="T36" fmla="*/ 221 w 455"/>
                <a:gd name="T37" fmla="*/ 831 h 832"/>
                <a:gd name="T38" fmla="*/ 154 w 455"/>
                <a:gd name="T39" fmla="*/ 832 h 832"/>
                <a:gd name="T40" fmla="*/ 106 w 455"/>
                <a:gd name="T41" fmla="*/ 831 h 832"/>
                <a:gd name="T42" fmla="*/ 101 w 455"/>
                <a:gd name="T43" fmla="*/ 826 h 832"/>
                <a:gd name="T44" fmla="*/ 60 w 455"/>
                <a:gd name="T45" fmla="*/ 729 h 832"/>
                <a:gd name="T46" fmla="*/ 50 w 455"/>
                <a:gd name="T47" fmla="*/ 611 h 832"/>
                <a:gd name="T48" fmla="*/ 196 w 455"/>
                <a:gd name="T49" fmla="*/ 544 h 832"/>
                <a:gd name="T50" fmla="*/ 168 w 455"/>
                <a:gd name="T51" fmla="*/ 655 h 832"/>
                <a:gd name="T52" fmla="*/ 203 w 455"/>
                <a:gd name="T53" fmla="*/ 741 h 832"/>
                <a:gd name="T54" fmla="*/ 291 w 455"/>
                <a:gd name="T55" fmla="*/ 754 h 832"/>
                <a:gd name="T56" fmla="*/ 330 w 455"/>
                <a:gd name="T57" fmla="*/ 681 h 832"/>
                <a:gd name="T58" fmla="*/ 319 w 455"/>
                <a:gd name="T59" fmla="*/ 636 h 832"/>
                <a:gd name="T60" fmla="*/ 302 w 455"/>
                <a:gd name="T61" fmla="*/ 605 h 832"/>
                <a:gd name="T62" fmla="*/ 277 w 455"/>
                <a:gd name="T63" fmla="*/ 576 h 832"/>
                <a:gd name="T64" fmla="*/ 255 w 455"/>
                <a:gd name="T65" fmla="*/ 552 h 832"/>
                <a:gd name="T66" fmla="*/ 88 w 455"/>
                <a:gd name="T67" fmla="*/ 387 h 832"/>
                <a:gd name="T68" fmla="*/ 36 w 455"/>
                <a:gd name="T69" fmla="*/ 333 h 832"/>
                <a:gd name="T70" fmla="*/ 4 w 455"/>
                <a:gd name="T71" fmla="*/ 255 h 832"/>
                <a:gd name="T72" fmla="*/ 3 w 455"/>
                <a:gd name="T73" fmla="*/ 156 h 832"/>
                <a:gd name="T74" fmla="*/ 25 w 455"/>
                <a:gd name="T75" fmla="*/ 84 h 832"/>
                <a:gd name="T76" fmla="*/ 73 w 455"/>
                <a:gd name="T77" fmla="*/ 34 h 832"/>
                <a:gd name="T78" fmla="*/ 140 w 455"/>
                <a:gd name="T79" fmla="*/ 6 h 832"/>
                <a:gd name="T80" fmla="*/ 207 w 455"/>
                <a:gd name="T81" fmla="*/ 3 h 832"/>
                <a:gd name="T82" fmla="*/ 266 w 455"/>
                <a:gd name="T83" fmla="*/ 29 h 832"/>
                <a:gd name="T84" fmla="*/ 308 w 455"/>
                <a:gd name="T85" fmla="*/ 105 h 832"/>
                <a:gd name="T86" fmla="*/ 331 w 455"/>
                <a:gd name="T87" fmla="*/ 206 h 832"/>
                <a:gd name="T88" fmla="*/ 339 w 455"/>
                <a:gd name="T89" fmla="*/ 300 h 8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5" h="832">
                  <a:moveTo>
                    <a:pt x="339" y="331"/>
                  </a:moveTo>
                  <a:lnTo>
                    <a:pt x="250" y="348"/>
                  </a:lnTo>
                  <a:lnTo>
                    <a:pt x="232" y="293"/>
                  </a:lnTo>
                  <a:lnTo>
                    <a:pt x="222" y="242"/>
                  </a:lnTo>
                  <a:lnTo>
                    <a:pt x="216" y="199"/>
                  </a:lnTo>
                  <a:lnTo>
                    <a:pt x="207" y="171"/>
                  </a:lnTo>
                  <a:lnTo>
                    <a:pt x="193" y="153"/>
                  </a:lnTo>
                  <a:lnTo>
                    <a:pt x="178" y="146"/>
                  </a:lnTo>
                  <a:lnTo>
                    <a:pt x="163" y="147"/>
                  </a:lnTo>
                  <a:lnTo>
                    <a:pt x="150" y="156"/>
                  </a:lnTo>
                  <a:lnTo>
                    <a:pt x="140" y="169"/>
                  </a:lnTo>
                  <a:lnTo>
                    <a:pt x="134" y="186"/>
                  </a:lnTo>
                  <a:lnTo>
                    <a:pt x="132" y="203"/>
                  </a:lnTo>
                  <a:lnTo>
                    <a:pt x="137" y="221"/>
                  </a:lnTo>
                  <a:lnTo>
                    <a:pt x="143" y="231"/>
                  </a:lnTo>
                  <a:lnTo>
                    <a:pt x="151" y="243"/>
                  </a:lnTo>
                  <a:lnTo>
                    <a:pt x="163" y="258"/>
                  </a:lnTo>
                  <a:lnTo>
                    <a:pt x="178" y="274"/>
                  </a:lnTo>
                  <a:lnTo>
                    <a:pt x="193" y="292"/>
                  </a:lnTo>
                  <a:lnTo>
                    <a:pt x="210" y="311"/>
                  </a:lnTo>
                  <a:lnTo>
                    <a:pt x="228" y="330"/>
                  </a:lnTo>
                  <a:lnTo>
                    <a:pt x="246" y="349"/>
                  </a:lnTo>
                  <a:lnTo>
                    <a:pt x="252" y="355"/>
                  </a:lnTo>
                  <a:lnTo>
                    <a:pt x="266" y="371"/>
                  </a:lnTo>
                  <a:lnTo>
                    <a:pt x="287" y="393"/>
                  </a:lnTo>
                  <a:lnTo>
                    <a:pt x="312" y="421"/>
                  </a:lnTo>
                  <a:lnTo>
                    <a:pt x="339" y="451"/>
                  </a:lnTo>
                  <a:lnTo>
                    <a:pt x="362" y="480"/>
                  </a:lnTo>
                  <a:lnTo>
                    <a:pt x="383" y="505"/>
                  </a:lnTo>
                  <a:lnTo>
                    <a:pt x="398" y="524"/>
                  </a:lnTo>
                  <a:lnTo>
                    <a:pt x="405" y="538"/>
                  </a:lnTo>
                  <a:lnTo>
                    <a:pt x="412" y="551"/>
                  </a:lnTo>
                  <a:lnTo>
                    <a:pt x="420" y="566"/>
                  </a:lnTo>
                  <a:lnTo>
                    <a:pt x="426" y="580"/>
                  </a:lnTo>
                  <a:lnTo>
                    <a:pt x="430" y="595"/>
                  </a:lnTo>
                  <a:lnTo>
                    <a:pt x="434" y="610"/>
                  </a:lnTo>
                  <a:lnTo>
                    <a:pt x="439" y="626"/>
                  </a:lnTo>
                  <a:lnTo>
                    <a:pt x="442" y="641"/>
                  </a:lnTo>
                  <a:lnTo>
                    <a:pt x="449" y="678"/>
                  </a:lnTo>
                  <a:lnTo>
                    <a:pt x="454" y="716"/>
                  </a:lnTo>
                  <a:lnTo>
                    <a:pt x="455" y="753"/>
                  </a:lnTo>
                  <a:lnTo>
                    <a:pt x="454" y="787"/>
                  </a:lnTo>
                  <a:lnTo>
                    <a:pt x="451" y="797"/>
                  </a:lnTo>
                  <a:lnTo>
                    <a:pt x="448" y="807"/>
                  </a:lnTo>
                  <a:lnTo>
                    <a:pt x="445" y="816"/>
                  </a:lnTo>
                  <a:lnTo>
                    <a:pt x="440" y="825"/>
                  </a:lnTo>
                  <a:lnTo>
                    <a:pt x="423" y="825"/>
                  </a:lnTo>
                  <a:lnTo>
                    <a:pt x="403" y="826"/>
                  </a:lnTo>
                  <a:lnTo>
                    <a:pt x="384" y="826"/>
                  </a:lnTo>
                  <a:lnTo>
                    <a:pt x="365" y="826"/>
                  </a:lnTo>
                  <a:lnTo>
                    <a:pt x="346" y="828"/>
                  </a:lnTo>
                  <a:lnTo>
                    <a:pt x="327" y="828"/>
                  </a:lnTo>
                  <a:lnTo>
                    <a:pt x="306" y="829"/>
                  </a:lnTo>
                  <a:lnTo>
                    <a:pt x="286" y="829"/>
                  </a:lnTo>
                  <a:lnTo>
                    <a:pt x="265" y="829"/>
                  </a:lnTo>
                  <a:lnTo>
                    <a:pt x="243" y="831"/>
                  </a:lnTo>
                  <a:lnTo>
                    <a:pt x="221" y="831"/>
                  </a:lnTo>
                  <a:lnTo>
                    <a:pt x="199" y="831"/>
                  </a:lnTo>
                  <a:lnTo>
                    <a:pt x="176" y="831"/>
                  </a:lnTo>
                  <a:lnTo>
                    <a:pt x="154" y="832"/>
                  </a:lnTo>
                  <a:lnTo>
                    <a:pt x="131" y="832"/>
                  </a:lnTo>
                  <a:lnTo>
                    <a:pt x="107" y="832"/>
                  </a:lnTo>
                  <a:lnTo>
                    <a:pt x="106" y="831"/>
                  </a:lnTo>
                  <a:lnTo>
                    <a:pt x="104" y="829"/>
                  </a:lnTo>
                  <a:lnTo>
                    <a:pt x="103" y="828"/>
                  </a:lnTo>
                  <a:lnTo>
                    <a:pt x="101" y="826"/>
                  </a:lnTo>
                  <a:lnTo>
                    <a:pt x="84" y="798"/>
                  </a:lnTo>
                  <a:lnTo>
                    <a:pt x="70" y="766"/>
                  </a:lnTo>
                  <a:lnTo>
                    <a:pt x="60" y="729"/>
                  </a:lnTo>
                  <a:lnTo>
                    <a:pt x="54" y="689"/>
                  </a:lnTo>
                  <a:lnTo>
                    <a:pt x="50" y="651"/>
                  </a:lnTo>
                  <a:lnTo>
                    <a:pt x="50" y="611"/>
                  </a:lnTo>
                  <a:lnTo>
                    <a:pt x="51" y="576"/>
                  </a:lnTo>
                  <a:lnTo>
                    <a:pt x="54" y="544"/>
                  </a:lnTo>
                  <a:lnTo>
                    <a:pt x="196" y="544"/>
                  </a:lnTo>
                  <a:lnTo>
                    <a:pt x="181" y="579"/>
                  </a:lnTo>
                  <a:lnTo>
                    <a:pt x="172" y="616"/>
                  </a:lnTo>
                  <a:lnTo>
                    <a:pt x="168" y="655"/>
                  </a:lnTo>
                  <a:lnTo>
                    <a:pt x="169" y="697"/>
                  </a:lnTo>
                  <a:lnTo>
                    <a:pt x="181" y="722"/>
                  </a:lnTo>
                  <a:lnTo>
                    <a:pt x="203" y="741"/>
                  </a:lnTo>
                  <a:lnTo>
                    <a:pt x="231" y="754"/>
                  </a:lnTo>
                  <a:lnTo>
                    <a:pt x="263" y="759"/>
                  </a:lnTo>
                  <a:lnTo>
                    <a:pt x="291" y="754"/>
                  </a:lnTo>
                  <a:lnTo>
                    <a:pt x="316" y="741"/>
                  </a:lnTo>
                  <a:lnTo>
                    <a:pt x="330" y="716"/>
                  </a:lnTo>
                  <a:lnTo>
                    <a:pt x="330" y="681"/>
                  </a:lnTo>
                  <a:lnTo>
                    <a:pt x="327" y="666"/>
                  </a:lnTo>
                  <a:lnTo>
                    <a:pt x="324" y="651"/>
                  </a:lnTo>
                  <a:lnTo>
                    <a:pt x="319" y="636"/>
                  </a:lnTo>
                  <a:lnTo>
                    <a:pt x="314" y="622"/>
                  </a:lnTo>
                  <a:lnTo>
                    <a:pt x="309" y="614"/>
                  </a:lnTo>
                  <a:lnTo>
                    <a:pt x="302" y="605"/>
                  </a:lnTo>
                  <a:lnTo>
                    <a:pt x="294" y="595"/>
                  </a:lnTo>
                  <a:lnTo>
                    <a:pt x="286" y="585"/>
                  </a:lnTo>
                  <a:lnTo>
                    <a:pt x="277" y="576"/>
                  </a:lnTo>
                  <a:lnTo>
                    <a:pt x="268" y="567"/>
                  </a:lnTo>
                  <a:lnTo>
                    <a:pt x="260" y="558"/>
                  </a:lnTo>
                  <a:lnTo>
                    <a:pt x="255" y="552"/>
                  </a:lnTo>
                  <a:lnTo>
                    <a:pt x="129" y="426"/>
                  </a:lnTo>
                  <a:lnTo>
                    <a:pt x="109" y="405"/>
                  </a:lnTo>
                  <a:lnTo>
                    <a:pt x="88" y="387"/>
                  </a:lnTo>
                  <a:lnTo>
                    <a:pt x="70" y="370"/>
                  </a:lnTo>
                  <a:lnTo>
                    <a:pt x="53" y="352"/>
                  </a:lnTo>
                  <a:lnTo>
                    <a:pt x="36" y="333"/>
                  </a:lnTo>
                  <a:lnTo>
                    <a:pt x="23" y="312"/>
                  </a:lnTo>
                  <a:lnTo>
                    <a:pt x="13" y="286"/>
                  </a:lnTo>
                  <a:lnTo>
                    <a:pt x="4" y="255"/>
                  </a:lnTo>
                  <a:lnTo>
                    <a:pt x="0" y="222"/>
                  </a:lnTo>
                  <a:lnTo>
                    <a:pt x="0" y="188"/>
                  </a:lnTo>
                  <a:lnTo>
                    <a:pt x="3" y="156"/>
                  </a:lnTo>
                  <a:lnTo>
                    <a:pt x="7" y="127"/>
                  </a:lnTo>
                  <a:lnTo>
                    <a:pt x="14" y="105"/>
                  </a:lnTo>
                  <a:lnTo>
                    <a:pt x="25" y="84"/>
                  </a:lnTo>
                  <a:lnTo>
                    <a:pt x="38" y="66"/>
                  </a:lnTo>
                  <a:lnTo>
                    <a:pt x="54" y="49"/>
                  </a:lnTo>
                  <a:lnTo>
                    <a:pt x="73" y="34"/>
                  </a:lnTo>
                  <a:lnTo>
                    <a:pt x="94" y="22"/>
                  </a:lnTo>
                  <a:lnTo>
                    <a:pt x="116" y="13"/>
                  </a:lnTo>
                  <a:lnTo>
                    <a:pt x="140" y="6"/>
                  </a:lnTo>
                  <a:lnTo>
                    <a:pt x="162" y="1"/>
                  </a:lnTo>
                  <a:lnTo>
                    <a:pt x="185" y="0"/>
                  </a:lnTo>
                  <a:lnTo>
                    <a:pt x="207" y="3"/>
                  </a:lnTo>
                  <a:lnTo>
                    <a:pt x="228" y="7"/>
                  </a:lnTo>
                  <a:lnTo>
                    <a:pt x="249" y="16"/>
                  </a:lnTo>
                  <a:lnTo>
                    <a:pt x="266" y="29"/>
                  </a:lnTo>
                  <a:lnTo>
                    <a:pt x="281" y="47"/>
                  </a:lnTo>
                  <a:lnTo>
                    <a:pt x="293" y="68"/>
                  </a:lnTo>
                  <a:lnTo>
                    <a:pt x="308" y="105"/>
                  </a:lnTo>
                  <a:lnTo>
                    <a:pt x="318" y="140"/>
                  </a:lnTo>
                  <a:lnTo>
                    <a:pt x="327" y="172"/>
                  </a:lnTo>
                  <a:lnTo>
                    <a:pt x="331" y="206"/>
                  </a:lnTo>
                  <a:lnTo>
                    <a:pt x="336" y="237"/>
                  </a:lnTo>
                  <a:lnTo>
                    <a:pt x="337" y="270"/>
                  </a:lnTo>
                  <a:lnTo>
                    <a:pt x="339" y="300"/>
                  </a:lnTo>
                  <a:lnTo>
                    <a:pt x="339" y="331"/>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7" name="Freeform 16"/>
            <p:cNvSpPr>
              <a:spLocks/>
            </p:cNvSpPr>
            <p:nvPr/>
          </p:nvSpPr>
          <p:spPr bwMode="auto">
            <a:xfrm>
              <a:off x="1824" y="2655"/>
              <a:ext cx="126" cy="323"/>
            </a:xfrm>
            <a:custGeom>
              <a:avLst/>
              <a:gdLst>
                <a:gd name="T0" fmla="*/ 31 w 126"/>
                <a:gd name="T1" fmla="*/ 35 h 323"/>
                <a:gd name="T2" fmla="*/ 45 w 126"/>
                <a:gd name="T3" fmla="*/ 77 h 323"/>
                <a:gd name="T4" fmla="*/ 56 w 126"/>
                <a:gd name="T5" fmla="*/ 116 h 323"/>
                <a:gd name="T6" fmla="*/ 70 w 126"/>
                <a:gd name="T7" fmla="*/ 155 h 323"/>
                <a:gd name="T8" fmla="*/ 81 w 126"/>
                <a:gd name="T9" fmla="*/ 192 h 323"/>
                <a:gd name="T10" fmla="*/ 93 w 126"/>
                <a:gd name="T11" fmla="*/ 227 h 323"/>
                <a:gd name="T12" fmla="*/ 105 w 126"/>
                <a:gd name="T13" fmla="*/ 261 h 323"/>
                <a:gd name="T14" fmla="*/ 115 w 126"/>
                <a:gd name="T15" fmla="*/ 293 h 323"/>
                <a:gd name="T16" fmla="*/ 126 w 126"/>
                <a:gd name="T17" fmla="*/ 323 h 323"/>
                <a:gd name="T18" fmla="*/ 111 w 126"/>
                <a:gd name="T19" fmla="*/ 292 h 323"/>
                <a:gd name="T20" fmla="*/ 96 w 126"/>
                <a:gd name="T21" fmla="*/ 258 h 323"/>
                <a:gd name="T22" fmla="*/ 80 w 126"/>
                <a:gd name="T23" fmla="*/ 221 h 323"/>
                <a:gd name="T24" fmla="*/ 64 w 126"/>
                <a:gd name="T25" fmla="*/ 181 h 323"/>
                <a:gd name="T26" fmla="*/ 48 w 126"/>
                <a:gd name="T27" fmla="*/ 139 h 323"/>
                <a:gd name="T28" fmla="*/ 31 w 126"/>
                <a:gd name="T29" fmla="*/ 94 h 323"/>
                <a:gd name="T30" fmla="*/ 17 w 126"/>
                <a:gd name="T31" fmla="*/ 47 h 323"/>
                <a:gd name="T32" fmla="*/ 0 w 126"/>
                <a:gd name="T33" fmla="*/ 0 h 323"/>
                <a:gd name="T34" fmla="*/ 8 w 126"/>
                <a:gd name="T35" fmla="*/ 7 h 323"/>
                <a:gd name="T36" fmla="*/ 17 w 126"/>
                <a:gd name="T37" fmla="*/ 16 h 323"/>
                <a:gd name="T38" fmla="*/ 24 w 126"/>
                <a:gd name="T39" fmla="*/ 25 h 323"/>
                <a:gd name="T40" fmla="*/ 31 w 126"/>
                <a:gd name="T41" fmla="*/ 35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6" h="323">
                  <a:moveTo>
                    <a:pt x="31" y="35"/>
                  </a:moveTo>
                  <a:lnTo>
                    <a:pt x="45" y="77"/>
                  </a:lnTo>
                  <a:lnTo>
                    <a:pt x="56" y="116"/>
                  </a:lnTo>
                  <a:lnTo>
                    <a:pt x="70" y="155"/>
                  </a:lnTo>
                  <a:lnTo>
                    <a:pt x="81" y="192"/>
                  </a:lnTo>
                  <a:lnTo>
                    <a:pt x="93" y="227"/>
                  </a:lnTo>
                  <a:lnTo>
                    <a:pt x="105" y="261"/>
                  </a:lnTo>
                  <a:lnTo>
                    <a:pt x="115" y="293"/>
                  </a:lnTo>
                  <a:lnTo>
                    <a:pt x="126" y="323"/>
                  </a:lnTo>
                  <a:lnTo>
                    <a:pt x="111" y="292"/>
                  </a:lnTo>
                  <a:lnTo>
                    <a:pt x="96" y="258"/>
                  </a:lnTo>
                  <a:lnTo>
                    <a:pt x="80" y="221"/>
                  </a:lnTo>
                  <a:lnTo>
                    <a:pt x="64" y="181"/>
                  </a:lnTo>
                  <a:lnTo>
                    <a:pt x="48" y="139"/>
                  </a:lnTo>
                  <a:lnTo>
                    <a:pt x="31" y="94"/>
                  </a:lnTo>
                  <a:lnTo>
                    <a:pt x="17" y="47"/>
                  </a:lnTo>
                  <a:lnTo>
                    <a:pt x="0" y="0"/>
                  </a:lnTo>
                  <a:lnTo>
                    <a:pt x="8" y="7"/>
                  </a:lnTo>
                  <a:lnTo>
                    <a:pt x="17" y="16"/>
                  </a:lnTo>
                  <a:lnTo>
                    <a:pt x="24" y="25"/>
                  </a:lnTo>
                  <a:lnTo>
                    <a:pt x="31" y="35"/>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8" name="Freeform 17"/>
            <p:cNvSpPr>
              <a:spLocks/>
            </p:cNvSpPr>
            <p:nvPr/>
          </p:nvSpPr>
          <p:spPr bwMode="auto">
            <a:xfrm>
              <a:off x="1723" y="2253"/>
              <a:ext cx="104" cy="343"/>
            </a:xfrm>
            <a:custGeom>
              <a:avLst/>
              <a:gdLst>
                <a:gd name="T0" fmla="*/ 14 w 104"/>
                <a:gd name="T1" fmla="*/ 3 h 343"/>
                <a:gd name="T2" fmla="*/ 23 w 104"/>
                <a:gd name="T3" fmla="*/ 41 h 343"/>
                <a:gd name="T4" fmla="*/ 32 w 104"/>
                <a:gd name="T5" fmla="*/ 81 h 343"/>
                <a:gd name="T6" fmla="*/ 44 w 104"/>
                <a:gd name="T7" fmla="*/ 121 h 343"/>
                <a:gd name="T8" fmla="*/ 54 w 104"/>
                <a:gd name="T9" fmla="*/ 163 h 343"/>
                <a:gd name="T10" fmla="*/ 66 w 104"/>
                <a:gd name="T11" fmla="*/ 206 h 343"/>
                <a:gd name="T12" fmla="*/ 78 w 104"/>
                <a:gd name="T13" fmla="*/ 250 h 343"/>
                <a:gd name="T14" fmla="*/ 91 w 104"/>
                <a:gd name="T15" fmla="*/ 295 h 343"/>
                <a:gd name="T16" fmla="*/ 104 w 104"/>
                <a:gd name="T17" fmla="*/ 339 h 343"/>
                <a:gd name="T18" fmla="*/ 84 w 104"/>
                <a:gd name="T19" fmla="*/ 343 h 343"/>
                <a:gd name="T20" fmla="*/ 70 w 104"/>
                <a:gd name="T21" fmla="*/ 299 h 343"/>
                <a:gd name="T22" fmla="*/ 59 w 104"/>
                <a:gd name="T23" fmla="*/ 255 h 343"/>
                <a:gd name="T24" fmla="*/ 47 w 104"/>
                <a:gd name="T25" fmla="*/ 211 h 343"/>
                <a:gd name="T26" fmla="*/ 35 w 104"/>
                <a:gd name="T27" fmla="*/ 166 h 343"/>
                <a:gd name="T28" fmla="*/ 25 w 104"/>
                <a:gd name="T29" fmla="*/ 122 h 343"/>
                <a:gd name="T30" fmla="*/ 16 w 104"/>
                <a:gd name="T31" fmla="*/ 81 h 343"/>
                <a:gd name="T32" fmla="*/ 7 w 104"/>
                <a:gd name="T33" fmla="*/ 40 h 343"/>
                <a:gd name="T34" fmla="*/ 0 w 104"/>
                <a:gd name="T35" fmla="*/ 0 h 343"/>
                <a:gd name="T36" fmla="*/ 4 w 104"/>
                <a:gd name="T37" fmla="*/ 1 h 343"/>
                <a:gd name="T38" fmla="*/ 7 w 104"/>
                <a:gd name="T39" fmla="*/ 1 h 343"/>
                <a:gd name="T40" fmla="*/ 11 w 104"/>
                <a:gd name="T41" fmla="*/ 1 h 343"/>
                <a:gd name="T42" fmla="*/ 14 w 104"/>
                <a:gd name="T43" fmla="*/ 3 h 3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4" h="343">
                  <a:moveTo>
                    <a:pt x="14" y="3"/>
                  </a:moveTo>
                  <a:lnTo>
                    <a:pt x="23" y="41"/>
                  </a:lnTo>
                  <a:lnTo>
                    <a:pt x="32" y="81"/>
                  </a:lnTo>
                  <a:lnTo>
                    <a:pt x="44" y="121"/>
                  </a:lnTo>
                  <a:lnTo>
                    <a:pt x="54" y="163"/>
                  </a:lnTo>
                  <a:lnTo>
                    <a:pt x="66" y="206"/>
                  </a:lnTo>
                  <a:lnTo>
                    <a:pt x="78" y="250"/>
                  </a:lnTo>
                  <a:lnTo>
                    <a:pt x="91" y="295"/>
                  </a:lnTo>
                  <a:lnTo>
                    <a:pt x="104" y="339"/>
                  </a:lnTo>
                  <a:lnTo>
                    <a:pt x="84" y="343"/>
                  </a:lnTo>
                  <a:lnTo>
                    <a:pt x="70" y="299"/>
                  </a:lnTo>
                  <a:lnTo>
                    <a:pt x="59" y="255"/>
                  </a:lnTo>
                  <a:lnTo>
                    <a:pt x="47" y="211"/>
                  </a:lnTo>
                  <a:lnTo>
                    <a:pt x="35" y="166"/>
                  </a:lnTo>
                  <a:lnTo>
                    <a:pt x="25" y="122"/>
                  </a:lnTo>
                  <a:lnTo>
                    <a:pt x="16" y="81"/>
                  </a:lnTo>
                  <a:lnTo>
                    <a:pt x="7" y="40"/>
                  </a:lnTo>
                  <a:lnTo>
                    <a:pt x="0" y="0"/>
                  </a:lnTo>
                  <a:lnTo>
                    <a:pt x="4" y="1"/>
                  </a:lnTo>
                  <a:lnTo>
                    <a:pt x="7" y="1"/>
                  </a:lnTo>
                  <a:lnTo>
                    <a:pt x="11" y="1"/>
                  </a:lnTo>
                  <a:lnTo>
                    <a:pt x="14" y="3"/>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9" name="Freeform 18"/>
            <p:cNvSpPr>
              <a:spLocks/>
            </p:cNvSpPr>
            <p:nvPr/>
          </p:nvSpPr>
          <p:spPr bwMode="auto">
            <a:xfrm>
              <a:off x="1901" y="2134"/>
              <a:ext cx="150" cy="481"/>
            </a:xfrm>
            <a:custGeom>
              <a:avLst/>
              <a:gdLst>
                <a:gd name="T0" fmla="*/ 6 w 150"/>
                <a:gd name="T1" fmla="*/ 0 h 481"/>
                <a:gd name="T2" fmla="*/ 13 w 150"/>
                <a:gd name="T3" fmla="*/ 31 h 481"/>
                <a:gd name="T4" fmla="*/ 21 w 150"/>
                <a:gd name="T5" fmla="*/ 63 h 481"/>
                <a:gd name="T6" fmla="*/ 29 w 150"/>
                <a:gd name="T7" fmla="*/ 97 h 481"/>
                <a:gd name="T8" fmla="*/ 40 w 150"/>
                <a:gd name="T9" fmla="*/ 132 h 481"/>
                <a:gd name="T10" fmla="*/ 50 w 150"/>
                <a:gd name="T11" fmla="*/ 169 h 481"/>
                <a:gd name="T12" fmla="*/ 62 w 150"/>
                <a:gd name="T13" fmla="*/ 206 h 481"/>
                <a:gd name="T14" fmla="*/ 74 w 150"/>
                <a:gd name="T15" fmla="*/ 244 h 481"/>
                <a:gd name="T16" fmla="*/ 87 w 150"/>
                <a:gd name="T17" fmla="*/ 282 h 481"/>
                <a:gd name="T18" fmla="*/ 91 w 150"/>
                <a:gd name="T19" fmla="*/ 300 h 481"/>
                <a:gd name="T20" fmla="*/ 96 w 150"/>
                <a:gd name="T21" fmla="*/ 316 h 481"/>
                <a:gd name="T22" fmla="*/ 100 w 150"/>
                <a:gd name="T23" fmla="*/ 333 h 481"/>
                <a:gd name="T24" fmla="*/ 105 w 150"/>
                <a:gd name="T25" fmla="*/ 347 h 481"/>
                <a:gd name="T26" fmla="*/ 105 w 150"/>
                <a:gd name="T27" fmla="*/ 344 h 481"/>
                <a:gd name="T28" fmla="*/ 105 w 150"/>
                <a:gd name="T29" fmla="*/ 340 h 481"/>
                <a:gd name="T30" fmla="*/ 105 w 150"/>
                <a:gd name="T31" fmla="*/ 335 h 481"/>
                <a:gd name="T32" fmla="*/ 105 w 150"/>
                <a:gd name="T33" fmla="*/ 333 h 481"/>
                <a:gd name="T34" fmla="*/ 111 w 150"/>
                <a:gd name="T35" fmla="*/ 349 h 481"/>
                <a:gd name="T36" fmla="*/ 116 w 150"/>
                <a:gd name="T37" fmla="*/ 363 h 481"/>
                <a:gd name="T38" fmla="*/ 122 w 150"/>
                <a:gd name="T39" fmla="*/ 380 h 481"/>
                <a:gd name="T40" fmla="*/ 128 w 150"/>
                <a:gd name="T41" fmla="*/ 394 h 481"/>
                <a:gd name="T42" fmla="*/ 133 w 150"/>
                <a:gd name="T43" fmla="*/ 411 h 481"/>
                <a:gd name="T44" fmla="*/ 139 w 150"/>
                <a:gd name="T45" fmla="*/ 425 h 481"/>
                <a:gd name="T46" fmla="*/ 144 w 150"/>
                <a:gd name="T47" fmla="*/ 442 h 481"/>
                <a:gd name="T48" fmla="*/ 150 w 150"/>
                <a:gd name="T49" fmla="*/ 456 h 481"/>
                <a:gd name="T50" fmla="*/ 149 w 150"/>
                <a:gd name="T51" fmla="*/ 462 h 481"/>
                <a:gd name="T52" fmla="*/ 147 w 150"/>
                <a:gd name="T53" fmla="*/ 468 h 481"/>
                <a:gd name="T54" fmla="*/ 146 w 150"/>
                <a:gd name="T55" fmla="*/ 474 h 481"/>
                <a:gd name="T56" fmla="*/ 144 w 150"/>
                <a:gd name="T57" fmla="*/ 481 h 481"/>
                <a:gd name="T58" fmla="*/ 118 w 150"/>
                <a:gd name="T59" fmla="*/ 422 h 481"/>
                <a:gd name="T60" fmla="*/ 94 w 150"/>
                <a:gd name="T61" fmla="*/ 361 h 481"/>
                <a:gd name="T62" fmla="*/ 71 w 150"/>
                <a:gd name="T63" fmla="*/ 299 h 481"/>
                <a:gd name="T64" fmla="*/ 50 w 150"/>
                <a:gd name="T65" fmla="*/ 237 h 481"/>
                <a:gd name="T66" fmla="*/ 32 w 150"/>
                <a:gd name="T67" fmla="*/ 176 h 481"/>
                <a:gd name="T68" fmla="*/ 18 w 150"/>
                <a:gd name="T69" fmla="*/ 116 h 481"/>
                <a:gd name="T70" fmla="*/ 7 w 150"/>
                <a:gd name="T71" fmla="*/ 57 h 481"/>
                <a:gd name="T72" fmla="*/ 0 w 150"/>
                <a:gd name="T73" fmla="*/ 1 h 481"/>
                <a:gd name="T74" fmla="*/ 6 w 150"/>
                <a:gd name="T75" fmla="*/ 0 h 4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0" h="481">
                  <a:moveTo>
                    <a:pt x="6" y="0"/>
                  </a:moveTo>
                  <a:lnTo>
                    <a:pt x="13" y="31"/>
                  </a:lnTo>
                  <a:lnTo>
                    <a:pt x="21" y="63"/>
                  </a:lnTo>
                  <a:lnTo>
                    <a:pt x="29" y="97"/>
                  </a:lnTo>
                  <a:lnTo>
                    <a:pt x="40" y="132"/>
                  </a:lnTo>
                  <a:lnTo>
                    <a:pt x="50" y="169"/>
                  </a:lnTo>
                  <a:lnTo>
                    <a:pt x="62" y="206"/>
                  </a:lnTo>
                  <a:lnTo>
                    <a:pt x="74" y="244"/>
                  </a:lnTo>
                  <a:lnTo>
                    <a:pt x="87" y="282"/>
                  </a:lnTo>
                  <a:lnTo>
                    <a:pt x="91" y="300"/>
                  </a:lnTo>
                  <a:lnTo>
                    <a:pt x="96" y="316"/>
                  </a:lnTo>
                  <a:lnTo>
                    <a:pt x="100" y="333"/>
                  </a:lnTo>
                  <a:lnTo>
                    <a:pt x="105" y="347"/>
                  </a:lnTo>
                  <a:lnTo>
                    <a:pt x="105" y="344"/>
                  </a:lnTo>
                  <a:lnTo>
                    <a:pt x="105" y="340"/>
                  </a:lnTo>
                  <a:lnTo>
                    <a:pt x="105" y="335"/>
                  </a:lnTo>
                  <a:lnTo>
                    <a:pt x="105" y="333"/>
                  </a:lnTo>
                  <a:lnTo>
                    <a:pt x="111" y="349"/>
                  </a:lnTo>
                  <a:lnTo>
                    <a:pt x="116" y="363"/>
                  </a:lnTo>
                  <a:lnTo>
                    <a:pt x="122" y="380"/>
                  </a:lnTo>
                  <a:lnTo>
                    <a:pt x="128" y="394"/>
                  </a:lnTo>
                  <a:lnTo>
                    <a:pt x="133" y="411"/>
                  </a:lnTo>
                  <a:lnTo>
                    <a:pt x="139" y="425"/>
                  </a:lnTo>
                  <a:lnTo>
                    <a:pt x="144" y="442"/>
                  </a:lnTo>
                  <a:lnTo>
                    <a:pt x="150" y="456"/>
                  </a:lnTo>
                  <a:lnTo>
                    <a:pt x="149" y="462"/>
                  </a:lnTo>
                  <a:lnTo>
                    <a:pt x="147" y="468"/>
                  </a:lnTo>
                  <a:lnTo>
                    <a:pt x="146" y="474"/>
                  </a:lnTo>
                  <a:lnTo>
                    <a:pt x="144" y="481"/>
                  </a:lnTo>
                  <a:lnTo>
                    <a:pt x="118" y="422"/>
                  </a:lnTo>
                  <a:lnTo>
                    <a:pt x="94" y="361"/>
                  </a:lnTo>
                  <a:lnTo>
                    <a:pt x="71" y="299"/>
                  </a:lnTo>
                  <a:lnTo>
                    <a:pt x="50" y="237"/>
                  </a:lnTo>
                  <a:lnTo>
                    <a:pt x="32" y="176"/>
                  </a:lnTo>
                  <a:lnTo>
                    <a:pt x="18" y="116"/>
                  </a:lnTo>
                  <a:lnTo>
                    <a:pt x="7" y="57"/>
                  </a:lnTo>
                  <a:lnTo>
                    <a:pt x="0" y="1"/>
                  </a:lnTo>
                  <a:lnTo>
                    <a:pt x="6"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0" name="Freeform 19"/>
            <p:cNvSpPr>
              <a:spLocks/>
            </p:cNvSpPr>
            <p:nvPr/>
          </p:nvSpPr>
          <p:spPr bwMode="auto">
            <a:xfrm>
              <a:off x="2026" y="2162"/>
              <a:ext cx="184" cy="462"/>
            </a:xfrm>
            <a:custGeom>
              <a:avLst/>
              <a:gdLst>
                <a:gd name="T0" fmla="*/ 12 w 184"/>
                <a:gd name="T1" fmla="*/ 0 h 462"/>
                <a:gd name="T2" fmla="*/ 25 w 184"/>
                <a:gd name="T3" fmla="*/ 51 h 462"/>
                <a:gd name="T4" fmla="*/ 43 w 184"/>
                <a:gd name="T5" fmla="*/ 103 h 462"/>
                <a:gd name="T6" fmla="*/ 62 w 184"/>
                <a:gd name="T7" fmla="*/ 157 h 462"/>
                <a:gd name="T8" fmla="*/ 83 w 184"/>
                <a:gd name="T9" fmla="*/ 213 h 462"/>
                <a:gd name="T10" fmla="*/ 106 w 184"/>
                <a:gd name="T11" fmla="*/ 272 h 462"/>
                <a:gd name="T12" fmla="*/ 131 w 184"/>
                <a:gd name="T13" fmla="*/ 333 h 462"/>
                <a:gd name="T14" fmla="*/ 158 w 184"/>
                <a:gd name="T15" fmla="*/ 396 h 462"/>
                <a:gd name="T16" fmla="*/ 184 w 184"/>
                <a:gd name="T17" fmla="*/ 462 h 462"/>
                <a:gd name="T18" fmla="*/ 151 w 184"/>
                <a:gd name="T19" fmla="*/ 403 h 462"/>
                <a:gd name="T20" fmla="*/ 120 w 184"/>
                <a:gd name="T21" fmla="*/ 344 h 462"/>
                <a:gd name="T22" fmla="*/ 92 w 184"/>
                <a:gd name="T23" fmla="*/ 285 h 462"/>
                <a:gd name="T24" fmla="*/ 67 w 184"/>
                <a:gd name="T25" fmla="*/ 228 h 462"/>
                <a:gd name="T26" fmla="*/ 43 w 184"/>
                <a:gd name="T27" fmla="*/ 172 h 462"/>
                <a:gd name="T28" fmla="*/ 25 w 184"/>
                <a:gd name="T29" fmla="*/ 115 h 462"/>
                <a:gd name="T30" fmla="*/ 11 w 184"/>
                <a:gd name="T31" fmla="*/ 57 h 462"/>
                <a:gd name="T32" fmla="*/ 0 w 184"/>
                <a:gd name="T33" fmla="*/ 0 h 462"/>
                <a:gd name="T34" fmla="*/ 12 w 184"/>
                <a:gd name="T35" fmla="*/ 0 h 4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 h="462">
                  <a:moveTo>
                    <a:pt x="12" y="0"/>
                  </a:moveTo>
                  <a:lnTo>
                    <a:pt x="25" y="51"/>
                  </a:lnTo>
                  <a:lnTo>
                    <a:pt x="43" y="103"/>
                  </a:lnTo>
                  <a:lnTo>
                    <a:pt x="62" y="157"/>
                  </a:lnTo>
                  <a:lnTo>
                    <a:pt x="83" y="213"/>
                  </a:lnTo>
                  <a:lnTo>
                    <a:pt x="106" y="272"/>
                  </a:lnTo>
                  <a:lnTo>
                    <a:pt x="131" y="333"/>
                  </a:lnTo>
                  <a:lnTo>
                    <a:pt x="158" y="396"/>
                  </a:lnTo>
                  <a:lnTo>
                    <a:pt x="184" y="462"/>
                  </a:lnTo>
                  <a:lnTo>
                    <a:pt x="151" y="403"/>
                  </a:lnTo>
                  <a:lnTo>
                    <a:pt x="120" y="344"/>
                  </a:lnTo>
                  <a:lnTo>
                    <a:pt x="92" y="285"/>
                  </a:lnTo>
                  <a:lnTo>
                    <a:pt x="67" y="228"/>
                  </a:lnTo>
                  <a:lnTo>
                    <a:pt x="43" y="172"/>
                  </a:lnTo>
                  <a:lnTo>
                    <a:pt x="25" y="115"/>
                  </a:lnTo>
                  <a:lnTo>
                    <a:pt x="11" y="57"/>
                  </a:lnTo>
                  <a:lnTo>
                    <a:pt x="0" y="0"/>
                  </a:lnTo>
                  <a:lnTo>
                    <a:pt x="12"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3000"/>
                            </p:stCondLst>
                            <p:childTnLst>
                              <p:par>
                                <p:cTn id="17" presetID="44" presetClass="path" presetSubtype="0" accel="50000" decel="50000" fill="hold" nodeType="afterEffect">
                                  <p:stCondLst>
                                    <p:cond delay="500"/>
                                  </p:stCondLst>
                                  <p:childTnLst>
                                    <p:animMotion origin="layout" path="M 0 0 L 0.067 -0.04 C 0.081 -0.049 0.102 -0.054 0.124 -0.054 C 0.149 -0.054 0.169 -0.049 0.183 -0.04 L 0.25 0 E" pathEditMode="relative" ptsTypes="">
                                      <p:cBhvr>
                                        <p:cTn id="18"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1986" name="Picture 4" descr="https://dlnmh9ip6v2uc.cloudfront.net/assets/a/6/2/4/4/519fb817ce395fff0a00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46263"/>
            <a:ext cx="797242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le 1"/>
          <p:cNvSpPr>
            <a:spLocks noGrp="1"/>
          </p:cNvSpPr>
          <p:nvPr>
            <p:ph type="title"/>
          </p:nvPr>
        </p:nvSpPr>
        <p:spPr>
          <a:xfrm>
            <a:off x="454025" y="228600"/>
            <a:ext cx="8229600" cy="1143000"/>
          </a:xfrm>
        </p:spPr>
        <p:txBody>
          <a:bodyPr/>
          <a:lstStyle/>
          <a:p>
            <a:pPr algn="ctr"/>
            <a:r>
              <a:rPr lang="en-US" altLang="en-US" sz="7200" u="sng">
                <a:solidFill>
                  <a:schemeClr val="bg2"/>
                </a:solidFill>
                <a:effectLst/>
              </a:rPr>
              <a:t>Charges Exert Forces</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1987"/>
                                        </p:tgtEl>
                                        <p:attrNameLst>
                                          <p:attrName>style.visibility</p:attrName>
                                        </p:attrNameLst>
                                      </p:cBhvr>
                                      <p:to>
                                        <p:strVal val="visible"/>
                                      </p:to>
                                    </p:set>
                                    <p:animEffect transition="in" filter="fade">
                                      <p:cBhvr>
                                        <p:cTn id="7" dur="1000"/>
                                        <p:tgtEl>
                                          <p:spTgt spid="41987"/>
                                        </p:tgtEl>
                                      </p:cBhvr>
                                    </p:animEffect>
                                    <p:anim calcmode="lin" valueType="num">
                                      <p:cBhvr>
                                        <p:cTn id="8" dur="1000" fill="hold"/>
                                        <p:tgtEl>
                                          <p:spTgt spid="41987"/>
                                        </p:tgtEl>
                                        <p:attrNameLst>
                                          <p:attrName>ppt_x</p:attrName>
                                        </p:attrNameLst>
                                      </p:cBhvr>
                                      <p:tavLst>
                                        <p:tav tm="0">
                                          <p:val>
                                            <p:strVal val="#ppt_x"/>
                                          </p:val>
                                        </p:tav>
                                        <p:tav tm="100000">
                                          <p:val>
                                            <p:strVal val="#ppt_x"/>
                                          </p:val>
                                        </p:tav>
                                      </p:tavLst>
                                    </p:anim>
                                    <p:anim calcmode="lin" valueType="num">
                                      <p:cBhvr>
                                        <p:cTn id="9" dur="1000" fill="hold"/>
                                        <p:tgtEl>
                                          <p:spTgt spid="4198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1000"/>
                                  </p:stCondLst>
                                  <p:childTnLst>
                                    <p:set>
                                      <p:cBhvr>
                                        <p:cTn id="12" dur="1" fill="hold">
                                          <p:stCondLst>
                                            <p:cond delay="0"/>
                                          </p:stCondLst>
                                        </p:cTn>
                                        <p:tgtEl>
                                          <p:spTgt spid="41986"/>
                                        </p:tgtEl>
                                        <p:attrNameLst>
                                          <p:attrName>style.visibility</p:attrName>
                                        </p:attrNameLst>
                                      </p:cBhvr>
                                      <p:to>
                                        <p:strVal val="visible"/>
                                      </p:to>
                                    </p:set>
                                    <p:animEffect transition="in" filter="fade">
                                      <p:cBhvr>
                                        <p:cTn id="13" dur="1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a:xfrm>
            <a:off x="184150" y="228600"/>
            <a:ext cx="8686800" cy="1371600"/>
          </a:xfrm>
        </p:spPr>
        <p:txBody>
          <a:bodyPr/>
          <a:lstStyle/>
          <a:p>
            <a:pPr algn="ctr"/>
            <a:r>
              <a:rPr lang="en-US" altLang="en-US">
                <a:solidFill>
                  <a:schemeClr val="bg2"/>
                </a:solidFill>
                <a:effectLst/>
              </a:rPr>
              <a:t>Objects that have the same charge repel each other. </a:t>
            </a:r>
          </a:p>
        </p:txBody>
      </p:sp>
      <p:pic>
        <p:nvPicPr>
          <p:cNvPr id="430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67200"/>
            <a:ext cx="6465888" cy="251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1828800"/>
            <a:ext cx="8382000" cy="2124075"/>
          </a:xfrm>
          <a:prstGeom prst="rect">
            <a:avLst/>
          </a:prstGeom>
        </p:spPr>
        <p:txBody>
          <a:bodyPr>
            <a:spAutoFit/>
          </a:bodyPr>
          <a:lstStyle/>
          <a:p>
            <a:pPr algn="ctr">
              <a:defRPr/>
            </a:pPr>
            <a:r>
              <a:rPr kumimoji="1" lang="en-US" sz="4400" kern="0" dirty="0">
                <a:solidFill>
                  <a:srgbClr val="001932"/>
                </a:solidFill>
                <a:latin typeface="Impact"/>
                <a:ea typeface="+mj-ea"/>
                <a:cs typeface="+mj-cs"/>
              </a:rPr>
              <a:t>Each object exerts a force on the other object. These forces push the objects apart.</a:t>
            </a:r>
            <a:endParaRPr lang="en-US"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anim calcmode="lin" valueType="num">
                                      <p:cBhvr>
                                        <p:cTn id="8" dur="1000" fill="hold"/>
                                        <p:tgtEl>
                                          <p:spTgt spid="43010"/>
                                        </p:tgtEl>
                                        <p:attrNameLst>
                                          <p:attrName>ppt_x</p:attrName>
                                        </p:attrNameLst>
                                      </p:cBhvr>
                                      <p:tavLst>
                                        <p:tav tm="0">
                                          <p:val>
                                            <p:strVal val="#ppt_x"/>
                                          </p:val>
                                        </p:tav>
                                        <p:tav tm="100000">
                                          <p:val>
                                            <p:strVal val="#ppt_x"/>
                                          </p:val>
                                        </p:tav>
                                      </p:tavLst>
                                    </p:anim>
                                    <p:anim calcmode="lin" valueType="num">
                                      <p:cBhvr>
                                        <p:cTn id="9" dur="1000" fill="hold"/>
                                        <p:tgtEl>
                                          <p:spTgt spid="430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7" presetClass="entr" presetSubtype="0" fill="hold" grpId="0" nodeType="afterEffect">
                                  <p:stCondLst>
                                    <p:cond delay="1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4000"/>
                            </p:stCondLst>
                            <p:childTnLst>
                              <p:par>
                                <p:cTn id="17" presetID="10" presetClass="entr" presetSubtype="0" fill="hold" nodeType="afterEffect">
                                  <p:stCondLst>
                                    <p:cond delay="2000"/>
                                  </p:stCondLst>
                                  <p:childTnLst>
                                    <p:set>
                                      <p:cBhvr>
                                        <p:cTn id="18" dur="1" fill="hold">
                                          <p:stCondLst>
                                            <p:cond delay="0"/>
                                          </p:stCondLst>
                                        </p:cTn>
                                        <p:tgtEl>
                                          <p:spTgt spid="43011"/>
                                        </p:tgtEl>
                                        <p:attrNameLst>
                                          <p:attrName>style.visibility</p:attrName>
                                        </p:attrNameLst>
                                      </p:cBhvr>
                                      <p:to>
                                        <p:strVal val="visible"/>
                                      </p:to>
                                    </p:set>
                                    <p:animEffect transition="in" filter="fade">
                                      <p:cBhvr>
                                        <p:cTn id="19" dur="10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228600" y="304800"/>
            <a:ext cx="8686800" cy="1524000"/>
          </a:xfrm>
        </p:spPr>
        <p:txBody>
          <a:bodyPr/>
          <a:lstStyle/>
          <a:p>
            <a:pPr algn="ctr"/>
            <a:r>
              <a:rPr lang="en-US" altLang="en-US">
                <a:solidFill>
                  <a:schemeClr val="bg2"/>
                </a:solidFill>
                <a:effectLst/>
              </a:rPr>
              <a:t>Objects that have opposite charges are attracted to each other. </a:t>
            </a:r>
          </a:p>
        </p:txBody>
      </p:sp>
      <p:pic>
        <p:nvPicPr>
          <p:cNvPr id="440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4257675"/>
            <a:ext cx="8612187"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76238" y="2133600"/>
            <a:ext cx="8305800" cy="2124075"/>
          </a:xfrm>
          <a:prstGeom prst="rect">
            <a:avLst/>
          </a:prstGeom>
        </p:spPr>
        <p:txBody>
          <a:bodyPr>
            <a:spAutoFit/>
          </a:bodyPr>
          <a:lstStyle/>
          <a:p>
            <a:pPr algn="ctr">
              <a:defRPr/>
            </a:pPr>
            <a:r>
              <a:rPr kumimoji="1" lang="en-US" sz="4400" kern="0" dirty="0">
                <a:solidFill>
                  <a:srgbClr val="001932"/>
                </a:solidFill>
                <a:latin typeface="Impact"/>
                <a:ea typeface="+mj-ea"/>
                <a:cs typeface="+mj-cs"/>
              </a:rPr>
              <a:t>Each object exerts a force on the other object. These forces pull the objects together.</a:t>
            </a:r>
            <a:endParaRPr lang="en-US"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1000"/>
                                        <p:tgtEl>
                                          <p:spTgt spid="44034"/>
                                        </p:tgtEl>
                                      </p:cBhvr>
                                    </p:animEffect>
                                    <p:anim calcmode="lin" valueType="num">
                                      <p:cBhvr>
                                        <p:cTn id="8" dur="1000" fill="hold"/>
                                        <p:tgtEl>
                                          <p:spTgt spid="44034"/>
                                        </p:tgtEl>
                                        <p:attrNameLst>
                                          <p:attrName>ppt_x</p:attrName>
                                        </p:attrNameLst>
                                      </p:cBhvr>
                                      <p:tavLst>
                                        <p:tav tm="0">
                                          <p:val>
                                            <p:strVal val="#ppt_x"/>
                                          </p:val>
                                        </p:tav>
                                        <p:tav tm="100000">
                                          <p:val>
                                            <p:strVal val="#ppt_x"/>
                                          </p:val>
                                        </p:tav>
                                      </p:tavLst>
                                    </p:anim>
                                    <p:anim calcmode="lin" valueType="num">
                                      <p:cBhvr>
                                        <p:cTn id="9" dur="1000" fill="hold"/>
                                        <p:tgtEl>
                                          <p:spTgt spid="4403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7" presetClass="entr" presetSubtype="0" fill="hold" grpId="0" nodeType="afterEffect">
                                  <p:stCondLst>
                                    <p:cond delay="1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4000"/>
                            </p:stCondLst>
                            <p:childTnLst>
                              <p:par>
                                <p:cTn id="17" presetID="10" presetClass="entr" presetSubtype="0" fill="hold" nodeType="afterEffect">
                                  <p:stCondLst>
                                    <p:cond delay="2000"/>
                                  </p:stCondLst>
                                  <p:childTnLst>
                                    <p:set>
                                      <p:cBhvr>
                                        <p:cTn id="18" dur="1" fill="hold">
                                          <p:stCondLst>
                                            <p:cond delay="0"/>
                                          </p:stCondLst>
                                        </p:cTn>
                                        <p:tgtEl>
                                          <p:spTgt spid="44035"/>
                                        </p:tgtEl>
                                        <p:attrNameLst>
                                          <p:attrName>style.visibility</p:attrName>
                                        </p:attrNameLst>
                                      </p:cBhvr>
                                      <p:to>
                                        <p:strVal val="visible"/>
                                      </p:to>
                                    </p:set>
                                    <p:animEffect transition="in" filter="fade">
                                      <p:cBhvr>
                                        <p:cTn id="19" dur="10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7106" name="Picture 2" descr="http://www.ibiblio.org/kuphaldt/electricCircuits/DC/000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1143000"/>
            <a:ext cx="83962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228600" y="177800"/>
            <a:ext cx="8686800" cy="1193800"/>
          </a:xfrm>
        </p:spPr>
        <p:txBody>
          <a:bodyPr/>
          <a:lstStyle/>
          <a:p>
            <a:pPr algn="ctr"/>
            <a:r>
              <a:rPr lang="en-US" altLang="en-US" sz="3400">
                <a:solidFill>
                  <a:schemeClr val="bg2"/>
                </a:solidFill>
                <a:effectLst/>
              </a:rPr>
              <a:t>In atoms, protons are positively charged. Electrons are negatively charged.</a:t>
            </a:r>
          </a:p>
        </p:txBody>
      </p:sp>
      <p:pic>
        <p:nvPicPr>
          <p:cNvPr id="46083" name="Picture 4" descr="https://dlnmh9ip6v2uc.cloudfront.net/assets/3/4/1/a/3/51a65d7bce395f156c00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962400"/>
            <a:ext cx="4048125" cy="26558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6084" name="Title 1"/>
          <p:cNvSpPr txBox="1">
            <a:spLocks/>
          </p:cNvSpPr>
          <p:nvPr/>
        </p:nvSpPr>
        <p:spPr bwMode="auto">
          <a:xfrm>
            <a:off x="292100" y="1371600"/>
            <a:ext cx="8686800" cy="227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kumimoji="1" lang="en-US" altLang="en-US" sz="3400">
                <a:solidFill>
                  <a:schemeClr val="bg2"/>
                </a:solidFill>
                <a:latin typeface="Impact" pitchFamily="34" charset="0"/>
              </a:rPr>
              <a:t>Because protons and electrons have opposite charges, they are attracted to each other. Without this attraction, electrons would fly away from the nucleus of an atom.</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1500"/>
                                  </p:stCondLst>
                                  <p:childTnLst>
                                    <p:set>
                                      <p:cBhvr>
                                        <p:cTn id="12" dur="1" fill="hold">
                                          <p:stCondLst>
                                            <p:cond delay="0"/>
                                          </p:stCondLst>
                                        </p:cTn>
                                        <p:tgtEl>
                                          <p:spTgt spid="46083"/>
                                        </p:tgtEl>
                                        <p:attrNameLst>
                                          <p:attrName>style.visibility</p:attrName>
                                        </p:attrNameLst>
                                      </p:cBhvr>
                                      <p:to>
                                        <p:strVal val="visible"/>
                                      </p:to>
                                    </p:set>
                                    <p:animEffect transition="in" filter="fade">
                                      <p:cBhvr>
                                        <p:cTn id="13" dur="1000"/>
                                        <p:tgtEl>
                                          <p:spTgt spid="46083"/>
                                        </p:tgtEl>
                                      </p:cBhvr>
                                    </p:animEffect>
                                  </p:childTnLst>
                                </p:cTn>
                              </p:par>
                            </p:childTnLst>
                          </p:cTn>
                        </p:par>
                        <p:par>
                          <p:cTn id="14" fill="hold" nodeType="afterGroup">
                            <p:stCondLst>
                              <p:cond delay="4000"/>
                            </p:stCondLst>
                            <p:childTnLst>
                              <p:par>
                                <p:cTn id="15" presetID="47" presetClass="entr" presetSubtype="0" fill="hold" grpId="0" nodeType="afterEffect">
                                  <p:stCondLst>
                                    <p:cond delay="1500"/>
                                  </p:stCondLst>
                                  <p:childTnLst>
                                    <p:set>
                                      <p:cBhvr>
                                        <p:cTn id="16" dur="1" fill="hold">
                                          <p:stCondLst>
                                            <p:cond delay="0"/>
                                          </p:stCondLst>
                                        </p:cTn>
                                        <p:tgtEl>
                                          <p:spTgt spid="46084"/>
                                        </p:tgtEl>
                                        <p:attrNameLst>
                                          <p:attrName>style.visibility</p:attrName>
                                        </p:attrNameLst>
                                      </p:cBhvr>
                                      <p:to>
                                        <p:strVal val="visible"/>
                                      </p:to>
                                    </p:set>
                                    <p:animEffect transition="in" filter="fade">
                                      <p:cBhvr>
                                        <p:cTn id="17" dur="1000"/>
                                        <p:tgtEl>
                                          <p:spTgt spid="46084"/>
                                        </p:tgtEl>
                                      </p:cBhvr>
                                    </p:animEffect>
                                    <p:anim calcmode="lin" valueType="num">
                                      <p:cBhvr>
                                        <p:cTn id="18" dur="1000" fill="hold"/>
                                        <p:tgtEl>
                                          <p:spTgt spid="46084"/>
                                        </p:tgtEl>
                                        <p:attrNameLst>
                                          <p:attrName>ppt_x</p:attrName>
                                        </p:attrNameLst>
                                      </p:cBhvr>
                                      <p:tavLst>
                                        <p:tav tm="0">
                                          <p:val>
                                            <p:strVal val="#ppt_x"/>
                                          </p:val>
                                        </p:tav>
                                        <p:tav tm="100000">
                                          <p:val>
                                            <p:strVal val="#ppt_x"/>
                                          </p:val>
                                        </p:tav>
                                      </p:tavLst>
                                    </p:anim>
                                    <p:anim calcmode="lin" valueType="num">
                                      <p:cBhvr>
                                        <p:cTn id="19" dur="1000" fill="hold"/>
                                        <p:tgtEl>
                                          <p:spTgt spid="460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762000" y="2711450"/>
            <a:ext cx="8382000" cy="2603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2" name="Title 1"/>
          <p:cNvSpPr>
            <a:spLocks noGrp="1"/>
          </p:cNvSpPr>
          <p:nvPr>
            <p:ph type="ctrTitle"/>
          </p:nvPr>
        </p:nvSpPr>
        <p:spPr>
          <a:xfrm>
            <a:off x="1219200" y="914400"/>
            <a:ext cx="7772400" cy="2362200"/>
          </a:xfrm>
        </p:spPr>
        <p:txBody>
          <a:bodyPr/>
          <a:lstStyle/>
          <a:p>
            <a:pPr algn="ctr">
              <a:defRPr/>
            </a:pPr>
            <a:r>
              <a:rPr lang="en-US" sz="9600" dirty="0"/>
              <a:t>Attract or Repel Activity</a:t>
            </a:r>
          </a:p>
        </p:txBody>
      </p:sp>
      <p:pic>
        <p:nvPicPr>
          <p:cNvPr id="49156" name="Picture 2" descr="http://www.columbia.edu/cu/psychology/courses/1010/mangels/neuro/neurosignaling/RepelAttrac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910013"/>
            <a:ext cx="3403600" cy="24955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762000" y="2711450"/>
            <a:ext cx="8382000" cy="2603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ctrTitle"/>
          </p:nvPr>
        </p:nvSpPr>
        <p:spPr>
          <a:xfrm>
            <a:off x="1333500" y="762000"/>
            <a:ext cx="7239000" cy="2819400"/>
          </a:xfrm>
        </p:spPr>
        <p:txBody>
          <a:bodyPr/>
          <a:lstStyle/>
          <a:p>
            <a:pPr algn="ctr">
              <a:defRPr/>
            </a:pPr>
            <a:r>
              <a:rPr lang="en-US" sz="6600" dirty="0"/>
              <a:t>Make an </a:t>
            </a:r>
            <a:br>
              <a:rPr lang="en-US" sz="6600" dirty="0"/>
            </a:br>
            <a:r>
              <a:rPr lang="en-US" sz="6600" dirty="0"/>
              <a:t>Electroscope</a:t>
            </a:r>
            <a:br>
              <a:rPr lang="en-US" sz="8000" dirty="0"/>
            </a:br>
            <a:r>
              <a:rPr lang="en-US" sz="4800" dirty="0"/>
              <a:t>[optional: see resources]</a:t>
            </a:r>
          </a:p>
        </p:txBody>
      </p:sp>
      <p:sp>
        <p:nvSpPr>
          <p:cNvPr id="5" name="Title 1"/>
          <p:cNvSpPr txBox="1">
            <a:spLocks/>
          </p:cNvSpPr>
          <p:nvPr/>
        </p:nvSpPr>
        <p:spPr bwMode="auto">
          <a:xfrm>
            <a:off x="1193800" y="3810000"/>
            <a:ext cx="77724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defRPr/>
            </a:pPr>
            <a:r>
              <a:rPr lang="en-US" sz="4000" dirty="0"/>
              <a:t>An electroscope is a device used to see if an object is charged. However, it cannot show whether the charge is positive or negative.</a:t>
            </a:r>
            <a:endParaRPr lang="en-US" sz="3200" dirty="0"/>
          </a:p>
        </p:txBody>
      </p:sp>
    </p:spTree>
  </p:cSld>
  <p:clrMapOvr>
    <a:masterClrMapping/>
  </p:clrMapOvr>
  <p:transition spd="slow">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093788" y="-63500"/>
            <a:ext cx="7772400" cy="1752600"/>
          </a:xfrm>
        </p:spPr>
        <p:txBody>
          <a:bodyPr/>
          <a:lstStyle/>
          <a:p>
            <a:pPr algn="ctr">
              <a:defRPr/>
            </a:pPr>
            <a:r>
              <a:rPr lang="en-US" dirty="0"/>
              <a:t>The force between charged objects is an electric force.</a:t>
            </a:r>
          </a:p>
        </p:txBody>
      </p:sp>
      <p:sp>
        <p:nvSpPr>
          <p:cNvPr id="6" name="Title 1"/>
          <p:cNvSpPr txBox="1">
            <a:spLocks/>
          </p:cNvSpPr>
          <p:nvPr/>
        </p:nvSpPr>
        <p:spPr bwMode="auto">
          <a:xfrm>
            <a:off x="1246188" y="1890713"/>
            <a:ext cx="7772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defRPr/>
            </a:pPr>
            <a:r>
              <a:rPr lang="en-US" dirty="0">
                <a:solidFill>
                  <a:srgbClr val="CCFFFF"/>
                </a:solidFill>
              </a:rPr>
              <a:t>The greater the charges are, the greater the electric force is between objects.</a:t>
            </a:r>
          </a:p>
        </p:txBody>
      </p:sp>
      <p:sp>
        <p:nvSpPr>
          <p:cNvPr id="5" name="Title 1"/>
          <p:cNvSpPr txBox="1">
            <a:spLocks/>
          </p:cNvSpPr>
          <p:nvPr/>
        </p:nvSpPr>
        <p:spPr bwMode="auto">
          <a:xfrm>
            <a:off x="1270000" y="4408488"/>
            <a:ext cx="7772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defRPr/>
            </a:pPr>
            <a:r>
              <a:rPr lang="en-US" dirty="0">
                <a:solidFill>
                  <a:srgbClr val="CCFFFF"/>
                </a:solidFill>
              </a:rPr>
              <a:t>The closer together the charges are, the greater the electric </a:t>
            </a:r>
            <a:br>
              <a:rPr lang="en-US" dirty="0">
                <a:solidFill>
                  <a:srgbClr val="CCFFFF"/>
                </a:solidFill>
              </a:rPr>
            </a:br>
            <a:r>
              <a:rPr lang="en-US" dirty="0">
                <a:solidFill>
                  <a:srgbClr val="CCFFFF"/>
                </a:solidFill>
              </a:rPr>
              <a:t>force is between objects.</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7" presetClass="entr" presetSubtype="0" fill="hold" grpId="0" nodeType="after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4500"/>
                            </p:stCondLst>
                            <p:childTnLst>
                              <p:par>
                                <p:cTn id="17" presetID="47" presetClass="entr" presetSubtype="0" fill="hold" grpId="0" nodeType="afterEffect">
                                  <p:stCondLst>
                                    <p:cond delay="3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0178" name="Title 1"/>
          <p:cNvSpPr>
            <a:spLocks noGrp="1"/>
          </p:cNvSpPr>
          <p:nvPr>
            <p:ph type="ctrTitle"/>
          </p:nvPr>
        </p:nvSpPr>
        <p:spPr>
          <a:xfrm>
            <a:off x="774700" y="152400"/>
            <a:ext cx="7772400" cy="1371600"/>
          </a:xfrm>
        </p:spPr>
        <p:txBody>
          <a:bodyPr/>
          <a:lstStyle/>
          <a:p>
            <a:pPr algn="ctr"/>
            <a:r>
              <a:rPr lang="en-US" altLang="en-US" sz="3800">
                <a:solidFill>
                  <a:schemeClr val="bg2"/>
                </a:solidFill>
                <a:effectLst/>
              </a:rPr>
              <a:t>Charged things have an electric </a:t>
            </a:r>
            <a:br>
              <a:rPr lang="en-US" altLang="en-US" sz="3800">
                <a:solidFill>
                  <a:schemeClr val="bg2"/>
                </a:solidFill>
                <a:effectLst/>
              </a:rPr>
            </a:br>
            <a:r>
              <a:rPr lang="en-US" altLang="en-US" sz="3800">
                <a:solidFill>
                  <a:schemeClr val="bg2"/>
                </a:solidFill>
                <a:effectLst/>
              </a:rPr>
              <a:t>field around them.</a:t>
            </a:r>
          </a:p>
        </p:txBody>
      </p:sp>
      <p:sp>
        <p:nvSpPr>
          <p:cNvPr id="50179" name="Title 1"/>
          <p:cNvSpPr txBox="1">
            <a:spLocks/>
          </p:cNvSpPr>
          <p:nvPr/>
        </p:nvSpPr>
        <p:spPr bwMode="auto">
          <a:xfrm>
            <a:off x="381000" y="1752600"/>
            <a:ext cx="8561388"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kumimoji="1" lang="en-US" altLang="en-US" sz="3800">
                <a:solidFill>
                  <a:schemeClr val="bg2"/>
                </a:solidFill>
                <a:latin typeface="Impact" pitchFamily="34" charset="0"/>
              </a:rPr>
              <a:t>A charged object in the electric field of another charged object is attracted or repelled by the electric force acting on it.</a:t>
            </a:r>
          </a:p>
        </p:txBody>
      </p:sp>
      <p:grpSp>
        <p:nvGrpSpPr>
          <p:cNvPr id="2" name="Group 1"/>
          <p:cNvGrpSpPr>
            <a:grpSpLocks/>
          </p:cNvGrpSpPr>
          <p:nvPr/>
        </p:nvGrpSpPr>
        <p:grpSpPr bwMode="auto">
          <a:xfrm>
            <a:off x="0" y="4206875"/>
            <a:ext cx="9220200" cy="2308225"/>
            <a:chOff x="0" y="4206875"/>
            <a:chExt cx="9220200" cy="2308225"/>
          </a:xfrm>
        </p:grpSpPr>
        <p:pic>
          <p:nvPicPr>
            <p:cNvPr id="52229" name="Picture 4" descr="http://www.school-for-champions.com/science/images/electric_charge_like_charg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3400"/>
              <a:ext cx="4876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http://www.school-for-champions.com/science/images/electric_charge_field_direc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206875"/>
              <a:ext cx="49530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1000"/>
                                        <p:tgtEl>
                                          <p:spTgt spid="50178"/>
                                        </p:tgtEl>
                                      </p:cBhvr>
                                    </p:animEffect>
                                    <p:anim calcmode="lin" valueType="num">
                                      <p:cBhvr>
                                        <p:cTn id="8" dur="1000" fill="hold"/>
                                        <p:tgtEl>
                                          <p:spTgt spid="50178"/>
                                        </p:tgtEl>
                                        <p:attrNameLst>
                                          <p:attrName>ppt_x</p:attrName>
                                        </p:attrNameLst>
                                      </p:cBhvr>
                                      <p:tavLst>
                                        <p:tav tm="0">
                                          <p:val>
                                            <p:strVal val="#ppt_x"/>
                                          </p:val>
                                        </p:tav>
                                        <p:tav tm="100000">
                                          <p:val>
                                            <p:strVal val="#ppt_x"/>
                                          </p:val>
                                        </p:tav>
                                      </p:tavLst>
                                    </p:anim>
                                    <p:anim calcmode="lin" valueType="num">
                                      <p:cBhvr>
                                        <p:cTn id="9" dur="1000" fill="hold"/>
                                        <p:tgtEl>
                                          <p:spTgt spid="5017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7" presetClass="entr" presetSubtype="0" fill="hold" grpId="0" nodeType="afterEffect">
                                  <p:stCondLst>
                                    <p:cond delay="1500"/>
                                  </p:stCondLst>
                                  <p:childTnLst>
                                    <p:set>
                                      <p:cBhvr>
                                        <p:cTn id="12" dur="1" fill="hold">
                                          <p:stCondLst>
                                            <p:cond delay="0"/>
                                          </p:stCondLst>
                                        </p:cTn>
                                        <p:tgtEl>
                                          <p:spTgt spid="50179"/>
                                        </p:tgtEl>
                                        <p:attrNameLst>
                                          <p:attrName>style.visibility</p:attrName>
                                        </p:attrNameLst>
                                      </p:cBhvr>
                                      <p:to>
                                        <p:strVal val="visible"/>
                                      </p:to>
                                    </p:set>
                                    <p:animEffect transition="in" filter="fade">
                                      <p:cBhvr>
                                        <p:cTn id="13" dur="1000"/>
                                        <p:tgtEl>
                                          <p:spTgt spid="50179"/>
                                        </p:tgtEl>
                                      </p:cBhvr>
                                    </p:animEffect>
                                    <p:anim calcmode="lin" valueType="num">
                                      <p:cBhvr>
                                        <p:cTn id="14" dur="1000" fill="hold"/>
                                        <p:tgtEl>
                                          <p:spTgt spid="50179"/>
                                        </p:tgtEl>
                                        <p:attrNameLst>
                                          <p:attrName>ppt_x</p:attrName>
                                        </p:attrNameLst>
                                      </p:cBhvr>
                                      <p:tavLst>
                                        <p:tav tm="0">
                                          <p:val>
                                            <p:strVal val="#ppt_x"/>
                                          </p:val>
                                        </p:tav>
                                        <p:tav tm="100000">
                                          <p:val>
                                            <p:strVal val="#ppt_x"/>
                                          </p:val>
                                        </p:tav>
                                      </p:tavLst>
                                    </p:anim>
                                    <p:anim calcmode="lin" valueType="num">
                                      <p:cBhvr>
                                        <p:cTn id="15" dur="1000" fill="hold"/>
                                        <p:tgtEl>
                                          <p:spTgt spid="5017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4000"/>
                            </p:stCondLst>
                            <p:childTnLst>
                              <p:par>
                                <p:cTn id="17" presetID="10" presetClass="entr" presetSubtype="0" fill="hold" nodeType="afterEffect">
                                  <p:stCondLst>
                                    <p:cond delay="3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28600"/>
            <a:ext cx="7772400" cy="2362200"/>
          </a:xfrm>
        </p:spPr>
        <p:txBody>
          <a:bodyPr/>
          <a:lstStyle/>
          <a:p>
            <a:pPr algn="ctr">
              <a:defRPr/>
            </a:pPr>
            <a:r>
              <a:rPr lang="en-US" dirty="0"/>
              <a:t>Essential Question:</a:t>
            </a:r>
            <a:br>
              <a:rPr lang="en-US" dirty="0"/>
            </a:br>
            <a:r>
              <a:rPr lang="en-US" sz="5400" dirty="0">
                <a:effectLst>
                  <a:outerShdw blurRad="38100" dist="38100" dir="2700000" algn="tl">
                    <a:srgbClr val="000000">
                      <a:alpha val="43137"/>
                    </a:srgbClr>
                  </a:outerShdw>
                </a:effectLst>
              </a:rPr>
              <a:t>How do electric charges exert force on each other?</a:t>
            </a:r>
            <a:endParaRPr lang="en-US"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219200" y="3733800"/>
            <a:ext cx="7467600" cy="2971800"/>
          </a:xfrm>
        </p:spPr>
        <p:txBody>
          <a:bodyPr/>
          <a:lstStyle/>
          <a:p>
            <a:pPr>
              <a:defRPr/>
            </a:pPr>
            <a:r>
              <a:rPr lang="en-US" sz="4000" dirty="0">
                <a:effectLst>
                  <a:outerShdw blurRad="38100" dist="38100" dir="2700000" algn="tl">
                    <a:srgbClr val="000000">
                      <a:alpha val="43137"/>
                    </a:srgbClr>
                  </a:outerShdw>
                </a:effectLst>
              </a:rPr>
              <a:t>Standard:</a:t>
            </a:r>
          </a:p>
          <a:p>
            <a:pPr>
              <a:defRPr/>
            </a:pPr>
            <a:r>
              <a:rPr lang="en-US" sz="4400" dirty="0">
                <a:effectLst>
                  <a:outerShdw blurRad="38100" dist="38100" dir="2700000" algn="tl">
                    <a:srgbClr val="000000">
                      <a:alpha val="43137"/>
                    </a:srgbClr>
                  </a:outerShdw>
                </a:effectLst>
              </a:rPr>
              <a:t>S8P5c.  Investigate and explain that electric currents can exert force on each other.</a:t>
            </a:r>
          </a:p>
        </p:txBody>
      </p:sp>
      <p:pic>
        <p:nvPicPr>
          <p:cNvPr id="34820" name="Picture 4" descr="C:\Users\bullochsl\AppData\Local\Microsoft\Windows\Temporary Internet Files\Content.IE5\D1CJDD5H\qrcode.2997325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49872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3250" name="Picture 4" descr="http://www.school-for-champions.com/science/images/electric_charge_like_charg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304800"/>
            <a:ext cx="5816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6" descr="http://www.school-for-champions.com/science/images/electric_charge_field_direc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3654425"/>
            <a:ext cx="63246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4" name="Group 10"/>
          <p:cNvGrpSpPr>
            <a:grpSpLocks/>
          </p:cNvGrpSpPr>
          <p:nvPr/>
        </p:nvGrpSpPr>
        <p:grpSpPr bwMode="auto">
          <a:xfrm>
            <a:off x="3763963" y="1143000"/>
            <a:ext cx="1081087" cy="650875"/>
            <a:chOff x="3863727" y="1143000"/>
            <a:chExt cx="935574" cy="650107"/>
          </a:xfrm>
        </p:grpSpPr>
        <p:sp>
          <p:nvSpPr>
            <p:cNvPr id="53265" name="TextBox 3"/>
            <p:cNvSpPr txBox="1">
              <a:spLocks noChangeArrowheads="1"/>
            </p:cNvSpPr>
            <p:nvPr/>
          </p:nvSpPr>
          <p:spPr bwMode="auto">
            <a:xfrm>
              <a:off x="3918642" y="1143000"/>
              <a:ext cx="838200" cy="646331"/>
            </a:xfrm>
            <a:prstGeom prst="rect">
              <a:avLst/>
            </a:prstGeom>
            <a:solidFill>
              <a:schemeClr val="tx1">
                <a:alpha val="94901"/>
              </a:schemeClr>
            </a:solidFill>
            <a:ln w="9525">
              <a:solidFill>
                <a:srgbClr val="FF0000"/>
              </a:solidFill>
              <a:miter lim="800000"/>
              <a:headEnd/>
              <a:tailEnd/>
            </a:ln>
          </p:spPr>
          <p:txBody>
            <a:bodyPr>
              <a:spAutoFit/>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53266" name="TextBox 8"/>
            <p:cNvSpPr txBox="1">
              <a:spLocks noChangeArrowheads="1"/>
            </p:cNvSpPr>
            <p:nvPr/>
          </p:nvSpPr>
          <p:spPr bwMode="auto">
            <a:xfrm>
              <a:off x="3863727" y="1146776"/>
              <a:ext cx="935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lang="en-US" altLang="en-US" sz="1800" b="1">
                  <a:solidFill>
                    <a:srgbClr val="FF0000"/>
                  </a:solidFill>
                  <a:latin typeface="Arial" charset="0"/>
                  <a:cs typeface="Arial" charset="0"/>
                </a:rPr>
                <a:t>Electric</a:t>
              </a:r>
              <a:br>
                <a:rPr lang="en-US" altLang="en-US" sz="1800" b="1">
                  <a:solidFill>
                    <a:srgbClr val="FF0000"/>
                  </a:solidFill>
                  <a:latin typeface="Arial" charset="0"/>
                  <a:cs typeface="Arial" charset="0"/>
                </a:rPr>
              </a:br>
              <a:r>
                <a:rPr lang="en-US" altLang="en-US" sz="1800" b="1">
                  <a:solidFill>
                    <a:srgbClr val="FF0000"/>
                  </a:solidFill>
                  <a:latin typeface="Arial" charset="0"/>
                  <a:cs typeface="Arial" charset="0"/>
                </a:rPr>
                <a:t>Force</a:t>
              </a:r>
            </a:p>
          </p:txBody>
        </p:sp>
      </p:grpSp>
      <p:grpSp>
        <p:nvGrpSpPr>
          <p:cNvPr id="51205" name="Group 11"/>
          <p:cNvGrpSpPr>
            <a:grpSpLocks/>
          </p:cNvGrpSpPr>
          <p:nvPr/>
        </p:nvGrpSpPr>
        <p:grpSpPr bwMode="auto">
          <a:xfrm>
            <a:off x="3763963" y="4773613"/>
            <a:ext cx="1143000" cy="654050"/>
            <a:chOff x="3904672" y="4773977"/>
            <a:chExt cx="881958" cy="653568"/>
          </a:xfrm>
        </p:grpSpPr>
        <p:sp>
          <p:nvSpPr>
            <p:cNvPr id="53263" name="TextBox 7"/>
            <p:cNvSpPr txBox="1">
              <a:spLocks noChangeArrowheads="1"/>
            </p:cNvSpPr>
            <p:nvPr/>
          </p:nvSpPr>
          <p:spPr bwMode="auto">
            <a:xfrm>
              <a:off x="3918642" y="4773977"/>
              <a:ext cx="838200" cy="646331"/>
            </a:xfrm>
            <a:prstGeom prst="rect">
              <a:avLst/>
            </a:prstGeom>
            <a:solidFill>
              <a:schemeClr val="tx1">
                <a:alpha val="94901"/>
              </a:schemeClr>
            </a:solidFill>
            <a:ln w="9525">
              <a:solidFill>
                <a:srgbClr val="FF0000"/>
              </a:solidFill>
              <a:miter lim="800000"/>
              <a:headEnd/>
              <a:tailEnd/>
            </a:ln>
          </p:spPr>
          <p:txBody>
            <a:bodyPr>
              <a:spAutoFit/>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53264" name="TextBox 9"/>
            <p:cNvSpPr txBox="1">
              <a:spLocks noChangeArrowheads="1"/>
            </p:cNvSpPr>
            <p:nvPr/>
          </p:nvSpPr>
          <p:spPr bwMode="auto">
            <a:xfrm>
              <a:off x="3904672" y="4781214"/>
              <a:ext cx="8819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lang="en-US" altLang="en-US" sz="1800" b="1">
                  <a:solidFill>
                    <a:srgbClr val="FF0000"/>
                  </a:solidFill>
                  <a:latin typeface="Arial" charset="0"/>
                  <a:cs typeface="Arial" charset="0"/>
                </a:rPr>
                <a:t>Electric</a:t>
              </a:r>
              <a:br>
                <a:rPr lang="en-US" altLang="en-US" sz="1800" b="1">
                  <a:solidFill>
                    <a:srgbClr val="FF0000"/>
                  </a:solidFill>
                  <a:latin typeface="Arial" charset="0"/>
                  <a:cs typeface="Arial" charset="0"/>
                </a:rPr>
              </a:br>
              <a:r>
                <a:rPr lang="en-US" altLang="en-US" sz="1800" b="1">
                  <a:solidFill>
                    <a:srgbClr val="FF0000"/>
                  </a:solidFill>
                  <a:latin typeface="Arial" charset="0"/>
                  <a:cs typeface="Arial" charset="0"/>
                </a:rPr>
                <a:t>Force</a:t>
              </a:r>
            </a:p>
          </p:txBody>
        </p:sp>
      </p:grpSp>
      <p:sp>
        <p:nvSpPr>
          <p:cNvPr id="51206" name="TextBox 12"/>
          <p:cNvSpPr txBox="1">
            <a:spLocks noChangeArrowheads="1"/>
          </p:cNvSpPr>
          <p:nvPr/>
        </p:nvSpPr>
        <p:spPr bwMode="auto">
          <a:xfrm>
            <a:off x="6657975" y="2819400"/>
            <a:ext cx="2209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lang="en-US" altLang="en-US" sz="4000" b="1">
                <a:solidFill>
                  <a:srgbClr val="FF0000"/>
                </a:solidFill>
                <a:latin typeface="Arial" charset="0"/>
                <a:cs typeface="Arial" charset="0"/>
              </a:rPr>
              <a:t>Electric </a:t>
            </a:r>
          </a:p>
          <a:p>
            <a:pPr algn="ctr"/>
            <a:r>
              <a:rPr lang="en-US" altLang="en-US" sz="4000" b="1">
                <a:solidFill>
                  <a:srgbClr val="FF0000"/>
                </a:solidFill>
                <a:latin typeface="Arial" charset="0"/>
                <a:cs typeface="Arial" charset="0"/>
              </a:rPr>
              <a:t>Charge</a:t>
            </a:r>
          </a:p>
        </p:txBody>
      </p:sp>
      <p:sp>
        <p:nvSpPr>
          <p:cNvPr id="51207" name="TextBox 13"/>
          <p:cNvSpPr txBox="1">
            <a:spLocks noChangeArrowheads="1"/>
          </p:cNvSpPr>
          <p:nvPr/>
        </p:nvSpPr>
        <p:spPr bwMode="auto">
          <a:xfrm>
            <a:off x="244475" y="2787650"/>
            <a:ext cx="22098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lang="en-US" altLang="en-US" sz="4000" b="1">
                <a:solidFill>
                  <a:srgbClr val="FF0000"/>
                </a:solidFill>
                <a:latin typeface="Arial" charset="0"/>
                <a:cs typeface="Arial" charset="0"/>
              </a:rPr>
              <a:t>Electric </a:t>
            </a:r>
          </a:p>
          <a:p>
            <a:pPr algn="ctr"/>
            <a:r>
              <a:rPr lang="en-US" altLang="en-US" sz="4000" b="1">
                <a:solidFill>
                  <a:srgbClr val="FF0000"/>
                </a:solidFill>
                <a:latin typeface="Arial" charset="0"/>
                <a:cs typeface="Arial" charset="0"/>
              </a:rPr>
              <a:t>Field</a:t>
            </a:r>
          </a:p>
        </p:txBody>
      </p:sp>
      <p:cxnSp>
        <p:nvCxnSpPr>
          <p:cNvPr id="51208" name="Straight Arrow Connector 15"/>
          <p:cNvCxnSpPr>
            <a:cxnSpLocks noChangeShapeType="1"/>
          </p:cNvCxnSpPr>
          <p:nvPr/>
        </p:nvCxnSpPr>
        <p:spPr bwMode="auto">
          <a:xfrm flipH="1" flipV="1">
            <a:off x="5257800" y="1600200"/>
            <a:ext cx="1400175" cy="1447800"/>
          </a:xfrm>
          <a:prstGeom prst="straightConnector1">
            <a:avLst/>
          </a:prstGeom>
          <a:noFill/>
          <a:ln w="889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09" name="Straight Arrow Connector 16"/>
          <p:cNvCxnSpPr>
            <a:cxnSpLocks noChangeShapeType="1"/>
          </p:cNvCxnSpPr>
          <p:nvPr/>
        </p:nvCxnSpPr>
        <p:spPr bwMode="auto">
          <a:xfrm flipH="1">
            <a:off x="5410200" y="3654425"/>
            <a:ext cx="1371600" cy="1397000"/>
          </a:xfrm>
          <a:prstGeom prst="straightConnector1">
            <a:avLst/>
          </a:prstGeom>
          <a:noFill/>
          <a:ln w="889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10" name="Oval 21"/>
          <p:cNvSpPr>
            <a:spLocks noChangeArrowheads="1"/>
          </p:cNvSpPr>
          <p:nvPr/>
        </p:nvSpPr>
        <p:spPr bwMode="auto">
          <a:xfrm>
            <a:off x="1905000" y="201613"/>
            <a:ext cx="4953000" cy="2819400"/>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sp>
        <p:nvSpPr>
          <p:cNvPr id="51211" name="Oval 22"/>
          <p:cNvSpPr>
            <a:spLocks noChangeArrowheads="1"/>
          </p:cNvSpPr>
          <p:nvPr/>
        </p:nvSpPr>
        <p:spPr bwMode="auto">
          <a:xfrm>
            <a:off x="1882775" y="3687763"/>
            <a:ext cx="4953000" cy="2819400"/>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p>
        </p:txBody>
      </p:sp>
      <p:cxnSp>
        <p:nvCxnSpPr>
          <p:cNvPr id="51212" name="Straight Arrow Connector 24"/>
          <p:cNvCxnSpPr>
            <a:cxnSpLocks noChangeShapeType="1"/>
          </p:cNvCxnSpPr>
          <p:nvPr/>
        </p:nvCxnSpPr>
        <p:spPr bwMode="auto">
          <a:xfrm flipV="1">
            <a:off x="1257300" y="2117725"/>
            <a:ext cx="708025" cy="730250"/>
          </a:xfrm>
          <a:prstGeom prst="straightConnector1">
            <a:avLst/>
          </a:prstGeom>
          <a:noFill/>
          <a:ln w="889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13" name="Straight Arrow Connector 25"/>
          <p:cNvCxnSpPr>
            <a:cxnSpLocks noChangeShapeType="1"/>
          </p:cNvCxnSpPr>
          <p:nvPr/>
        </p:nvCxnSpPr>
        <p:spPr bwMode="auto">
          <a:xfrm>
            <a:off x="1143000" y="4110038"/>
            <a:ext cx="760413" cy="714375"/>
          </a:xfrm>
          <a:prstGeom prst="straightConnector1">
            <a:avLst/>
          </a:prstGeom>
          <a:noFill/>
          <a:ln w="889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14" name="TextBox 1"/>
          <p:cNvSpPr txBox="1">
            <a:spLocks noChangeArrowheads="1"/>
          </p:cNvSpPr>
          <p:nvPr/>
        </p:nvSpPr>
        <p:spPr bwMode="auto">
          <a:xfrm>
            <a:off x="381000" y="633413"/>
            <a:ext cx="8305800" cy="5630862"/>
          </a:xfrm>
          <a:prstGeom prst="rect">
            <a:avLst/>
          </a:prstGeom>
          <a:solidFill>
            <a:schemeClr val="tx1"/>
          </a:solidFill>
          <a:ln w="50800">
            <a:solidFill>
              <a:srgbClr val="FF0000"/>
            </a:solidFill>
            <a:miter lim="800000"/>
            <a:headEnd/>
            <a:tailEnd/>
          </a:ln>
        </p:spPr>
        <p:txBody>
          <a:bodyPr>
            <a:spAutoFit/>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lang="en-US" altLang="en-US" sz="7200" b="1">
                <a:solidFill>
                  <a:srgbClr val="FF0000"/>
                </a:solidFill>
                <a:latin typeface="Arial" charset="0"/>
                <a:cs typeface="Arial" charset="0"/>
              </a:rPr>
              <a:t>Electricity is simply the presence and/or flow of electric charges.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animEffect transition="in" filter="fade">
                                      <p:cBhvr>
                                        <p:cTn id="7" dur="1000"/>
                                        <p:tgtEl>
                                          <p:spTgt spid="51206"/>
                                        </p:tgtEl>
                                      </p:cBhvr>
                                    </p:animEffect>
                                  </p:childTnLst>
                                </p:cTn>
                              </p:par>
                            </p:childTnLst>
                          </p:cTn>
                        </p:par>
                        <p:par>
                          <p:cTn id="8" fill="hold" nodeType="afterGroup">
                            <p:stCondLst>
                              <p:cond delay="1000"/>
                            </p:stCondLst>
                            <p:childTnLst>
                              <p:par>
                                <p:cTn id="9" presetID="22" presetClass="entr" presetSubtype="4" fill="hold" nodeType="afterEffect">
                                  <p:stCondLst>
                                    <p:cond delay="500"/>
                                  </p:stCondLst>
                                  <p:childTnLst>
                                    <p:set>
                                      <p:cBhvr>
                                        <p:cTn id="10" dur="1" fill="hold">
                                          <p:stCondLst>
                                            <p:cond delay="0"/>
                                          </p:stCondLst>
                                        </p:cTn>
                                        <p:tgtEl>
                                          <p:spTgt spid="51208"/>
                                        </p:tgtEl>
                                        <p:attrNameLst>
                                          <p:attrName>style.visibility</p:attrName>
                                        </p:attrNameLst>
                                      </p:cBhvr>
                                      <p:to>
                                        <p:strVal val="visible"/>
                                      </p:to>
                                    </p:set>
                                    <p:animEffect transition="in" filter="wipe(down)">
                                      <p:cBhvr>
                                        <p:cTn id="11" dur="1000"/>
                                        <p:tgtEl>
                                          <p:spTgt spid="51208"/>
                                        </p:tgtEl>
                                      </p:cBhvr>
                                    </p:animEffect>
                                  </p:childTnLst>
                                </p:cTn>
                              </p:par>
                              <p:par>
                                <p:cTn id="12" presetID="22" presetClass="entr" presetSubtype="1" fill="hold" nodeType="withEffect">
                                  <p:stCondLst>
                                    <p:cond delay="500"/>
                                  </p:stCondLst>
                                  <p:childTnLst>
                                    <p:set>
                                      <p:cBhvr>
                                        <p:cTn id="13" dur="1" fill="hold">
                                          <p:stCondLst>
                                            <p:cond delay="0"/>
                                          </p:stCondLst>
                                        </p:cTn>
                                        <p:tgtEl>
                                          <p:spTgt spid="51209"/>
                                        </p:tgtEl>
                                        <p:attrNameLst>
                                          <p:attrName>style.visibility</p:attrName>
                                        </p:attrNameLst>
                                      </p:cBhvr>
                                      <p:to>
                                        <p:strVal val="visible"/>
                                      </p:to>
                                    </p:set>
                                    <p:animEffect transition="in" filter="wipe(up)">
                                      <p:cBhvr>
                                        <p:cTn id="14" dur="1000"/>
                                        <p:tgtEl>
                                          <p:spTgt spid="5120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51204"/>
                                        </p:tgtEl>
                                        <p:attrNameLst>
                                          <p:attrName>style.visibility</p:attrName>
                                        </p:attrNameLst>
                                      </p:cBhvr>
                                      <p:to>
                                        <p:strVal val="visible"/>
                                      </p:to>
                                    </p:set>
                                    <p:anim calcmode="lin" valueType="num">
                                      <p:cBhvr>
                                        <p:cTn id="19" dur="1000" fill="hold"/>
                                        <p:tgtEl>
                                          <p:spTgt spid="51204"/>
                                        </p:tgtEl>
                                        <p:attrNameLst>
                                          <p:attrName>ppt_w</p:attrName>
                                        </p:attrNameLst>
                                      </p:cBhvr>
                                      <p:tavLst>
                                        <p:tav tm="0">
                                          <p:val>
                                            <p:fltVal val="0"/>
                                          </p:val>
                                        </p:tav>
                                        <p:tav tm="100000">
                                          <p:val>
                                            <p:strVal val="#ppt_w"/>
                                          </p:val>
                                        </p:tav>
                                      </p:tavLst>
                                    </p:anim>
                                    <p:anim calcmode="lin" valueType="num">
                                      <p:cBhvr>
                                        <p:cTn id="20" dur="1000" fill="hold"/>
                                        <p:tgtEl>
                                          <p:spTgt spid="51204"/>
                                        </p:tgtEl>
                                        <p:attrNameLst>
                                          <p:attrName>ppt_h</p:attrName>
                                        </p:attrNameLst>
                                      </p:cBhvr>
                                      <p:tavLst>
                                        <p:tav tm="0">
                                          <p:val>
                                            <p:fltVal val="0"/>
                                          </p:val>
                                        </p:tav>
                                        <p:tav tm="100000">
                                          <p:val>
                                            <p:strVal val="#ppt_h"/>
                                          </p:val>
                                        </p:tav>
                                      </p:tavLst>
                                    </p:anim>
                                    <p:animEffect transition="in" filter="fade">
                                      <p:cBhvr>
                                        <p:cTn id="21" dur="1000"/>
                                        <p:tgtEl>
                                          <p:spTgt spid="51204"/>
                                        </p:tgtEl>
                                      </p:cBhvr>
                                    </p:animEffect>
                                  </p:childTnLst>
                                </p:cTn>
                              </p:par>
                              <p:par>
                                <p:cTn id="22" presetID="53" presetClass="entr" presetSubtype="16" fill="hold" nodeType="withEffect">
                                  <p:stCondLst>
                                    <p:cond delay="0"/>
                                  </p:stCondLst>
                                  <p:childTnLst>
                                    <p:set>
                                      <p:cBhvr>
                                        <p:cTn id="23" dur="1" fill="hold">
                                          <p:stCondLst>
                                            <p:cond delay="0"/>
                                          </p:stCondLst>
                                        </p:cTn>
                                        <p:tgtEl>
                                          <p:spTgt spid="51205"/>
                                        </p:tgtEl>
                                        <p:attrNameLst>
                                          <p:attrName>style.visibility</p:attrName>
                                        </p:attrNameLst>
                                      </p:cBhvr>
                                      <p:to>
                                        <p:strVal val="visible"/>
                                      </p:to>
                                    </p:set>
                                    <p:anim calcmode="lin" valueType="num">
                                      <p:cBhvr>
                                        <p:cTn id="24" dur="1000" fill="hold"/>
                                        <p:tgtEl>
                                          <p:spTgt spid="51205"/>
                                        </p:tgtEl>
                                        <p:attrNameLst>
                                          <p:attrName>ppt_w</p:attrName>
                                        </p:attrNameLst>
                                      </p:cBhvr>
                                      <p:tavLst>
                                        <p:tav tm="0">
                                          <p:val>
                                            <p:fltVal val="0"/>
                                          </p:val>
                                        </p:tav>
                                        <p:tav tm="100000">
                                          <p:val>
                                            <p:strVal val="#ppt_w"/>
                                          </p:val>
                                        </p:tav>
                                      </p:tavLst>
                                    </p:anim>
                                    <p:anim calcmode="lin" valueType="num">
                                      <p:cBhvr>
                                        <p:cTn id="25" dur="1000" fill="hold"/>
                                        <p:tgtEl>
                                          <p:spTgt spid="51205"/>
                                        </p:tgtEl>
                                        <p:attrNameLst>
                                          <p:attrName>ppt_h</p:attrName>
                                        </p:attrNameLst>
                                      </p:cBhvr>
                                      <p:tavLst>
                                        <p:tav tm="0">
                                          <p:val>
                                            <p:fltVal val="0"/>
                                          </p:val>
                                        </p:tav>
                                        <p:tav tm="100000">
                                          <p:val>
                                            <p:strVal val="#ppt_h"/>
                                          </p:val>
                                        </p:tav>
                                      </p:tavLst>
                                    </p:anim>
                                    <p:animEffect transition="in" filter="fade">
                                      <p:cBhvr>
                                        <p:cTn id="26" dur="1000"/>
                                        <p:tgtEl>
                                          <p:spTgt spid="5120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207"/>
                                        </p:tgtEl>
                                        <p:attrNameLst>
                                          <p:attrName>style.visibility</p:attrName>
                                        </p:attrNameLst>
                                      </p:cBhvr>
                                      <p:to>
                                        <p:strVal val="visible"/>
                                      </p:to>
                                    </p:set>
                                    <p:animEffect transition="in" filter="fade">
                                      <p:cBhvr>
                                        <p:cTn id="31" dur="1000"/>
                                        <p:tgtEl>
                                          <p:spTgt spid="51207"/>
                                        </p:tgtEl>
                                      </p:cBhvr>
                                    </p:animEffect>
                                  </p:childTnLst>
                                </p:cTn>
                              </p:par>
                            </p:childTnLst>
                          </p:cTn>
                        </p:par>
                        <p:par>
                          <p:cTn id="32" fill="hold" nodeType="afterGroup">
                            <p:stCondLst>
                              <p:cond delay="1000"/>
                            </p:stCondLst>
                            <p:childTnLst>
                              <p:par>
                                <p:cTn id="33" presetID="22" presetClass="entr" presetSubtype="1" fill="hold" grpId="0" nodeType="afterEffect">
                                  <p:stCondLst>
                                    <p:cond delay="500"/>
                                  </p:stCondLst>
                                  <p:childTnLst>
                                    <p:set>
                                      <p:cBhvr>
                                        <p:cTn id="34" dur="1" fill="hold">
                                          <p:stCondLst>
                                            <p:cond delay="0"/>
                                          </p:stCondLst>
                                        </p:cTn>
                                        <p:tgtEl>
                                          <p:spTgt spid="51210"/>
                                        </p:tgtEl>
                                        <p:attrNameLst>
                                          <p:attrName>style.visibility</p:attrName>
                                        </p:attrNameLst>
                                      </p:cBhvr>
                                      <p:to>
                                        <p:strVal val="visible"/>
                                      </p:to>
                                    </p:set>
                                    <p:animEffect transition="in" filter="wipe(up)">
                                      <p:cBhvr>
                                        <p:cTn id="35" dur="1000"/>
                                        <p:tgtEl>
                                          <p:spTgt spid="51210"/>
                                        </p:tgtEl>
                                      </p:cBhvr>
                                    </p:animEffect>
                                  </p:childTnLst>
                                </p:cTn>
                              </p:par>
                              <p:par>
                                <p:cTn id="36" presetID="22" presetClass="entr" presetSubtype="1" fill="hold" grpId="0" nodeType="withEffect">
                                  <p:stCondLst>
                                    <p:cond delay="500"/>
                                  </p:stCondLst>
                                  <p:childTnLst>
                                    <p:set>
                                      <p:cBhvr>
                                        <p:cTn id="37" dur="1" fill="hold">
                                          <p:stCondLst>
                                            <p:cond delay="0"/>
                                          </p:stCondLst>
                                        </p:cTn>
                                        <p:tgtEl>
                                          <p:spTgt spid="51211"/>
                                        </p:tgtEl>
                                        <p:attrNameLst>
                                          <p:attrName>style.visibility</p:attrName>
                                        </p:attrNameLst>
                                      </p:cBhvr>
                                      <p:to>
                                        <p:strVal val="visible"/>
                                      </p:to>
                                    </p:set>
                                    <p:animEffect transition="in" filter="wipe(up)">
                                      <p:cBhvr>
                                        <p:cTn id="38" dur="1000"/>
                                        <p:tgtEl>
                                          <p:spTgt spid="51211"/>
                                        </p:tgtEl>
                                      </p:cBhvr>
                                    </p:animEffect>
                                  </p:childTnLst>
                                </p:cTn>
                              </p:par>
                            </p:childTnLst>
                          </p:cTn>
                        </p:par>
                        <p:par>
                          <p:cTn id="39" fill="hold" nodeType="afterGroup">
                            <p:stCondLst>
                              <p:cond delay="2500"/>
                            </p:stCondLst>
                            <p:childTnLst>
                              <p:par>
                                <p:cTn id="40" presetID="22" presetClass="entr" presetSubtype="4" fill="hold" nodeType="afterEffect">
                                  <p:stCondLst>
                                    <p:cond delay="500"/>
                                  </p:stCondLst>
                                  <p:childTnLst>
                                    <p:set>
                                      <p:cBhvr>
                                        <p:cTn id="41" dur="1" fill="hold">
                                          <p:stCondLst>
                                            <p:cond delay="0"/>
                                          </p:stCondLst>
                                        </p:cTn>
                                        <p:tgtEl>
                                          <p:spTgt spid="51212"/>
                                        </p:tgtEl>
                                        <p:attrNameLst>
                                          <p:attrName>style.visibility</p:attrName>
                                        </p:attrNameLst>
                                      </p:cBhvr>
                                      <p:to>
                                        <p:strVal val="visible"/>
                                      </p:to>
                                    </p:set>
                                    <p:animEffect transition="in" filter="wipe(down)">
                                      <p:cBhvr>
                                        <p:cTn id="42" dur="1000"/>
                                        <p:tgtEl>
                                          <p:spTgt spid="51212"/>
                                        </p:tgtEl>
                                      </p:cBhvr>
                                    </p:animEffect>
                                  </p:childTnLst>
                                </p:cTn>
                              </p:par>
                              <p:par>
                                <p:cTn id="43" presetID="22" presetClass="entr" presetSubtype="1" fill="hold" nodeType="withEffect">
                                  <p:stCondLst>
                                    <p:cond delay="500"/>
                                  </p:stCondLst>
                                  <p:childTnLst>
                                    <p:set>
                                      <p:cBhvr>
                                        <p:cTn id="44" dur="1" fill="hold">
                                          <p:stCondLst>
                                            <p:cond delay="0"/>
                                          </p:stCondLst>
                                        </p:cTn>
                                        <p:tgtEl>
                                          <p:spTgt spid="51213"/>
                                        </p:tgtEl>
                                        <p:attrNameLst>
                                          <p:attrName>style.visibility</p:attrName>
                                        </p:attrNameLst>
                                      </p:cBhvr>
                                      <p:to>
                                        <p:strVal val="visible"/>
                                      </p:to>
                                    </p:set>
                                    <p:animEffect transition="in" filter="wipe(up)">
                                      <p:cBhvr>
                                        <p:cTn id="45" dur="1000"/>
                                        <p:tgtEl>
                                          <p:spTgt spid="512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1214"/>
                                        </p:tgtEl>
                                        <p:attrNameLst>
                                          <p:attrName>style.visibility</p:attrName>
                                        </p:attrNameLst>
                                      </p:cBhvr>
                                      <p:to>
                                        <p:strVal val="visible"/>
                                      </p:to>
                                    </p:set>
                                    <p:anim calcmode="lin" valueType="num">
                                      <p:cBhvr>
                                        <p:cTn id="50" dur="1000" fill="hold"/>
                                        <p:tgtEl>
                                          <p:spTgt spid="51214"/>
                                        </p:tgtEl>
                                        <p:attrNameLst>
                                          <p:attrName>ppt_w</p:attrName>
                                        </p:attrNameLst>
                                      </p:cBhvr>
                                      <p:tavLst>
                                        <p:tav tm="0">
                                          <p:val>
                                            <p:fltVal val="0"/>
                                          </p:val>
                                        </p:tav>
                                        <p:tav tm="100000">
                                          <p:val>
                                            <p:strVal val="#ppt_w"/>
                                          </p:val>
                                        </p:tav>
                                      </p:tavLst>
                                    </p:anim>
                                    <p:anim calcmode="lin" valueType="num">
                                      <p:cBhvr>
                                        <p:cTn id="51" dur="1000" fill="hold"/>
                                        <p:tgtEl>
                                          <p:spTgt spid="51214"/>
                                        </p:tgtEl>
                                        <p:attrNameLst>
                                          <p:attrName>ppt_h</p:attrName>
                                        </p:attrNameLst>
                                      </p:cBhvr>
                                      <p:tavLst>
                                        <p:tav tm="0">
                                          <p:val>
                                            <p:fltVal val="0"/>
                                          </p:val>
                                        </p:tav>
                                        <p:tav tm="100000">
                                          <p:val>
                                            <p:strVal val="#ppt_h"/>
                                          </p:val>
                                        </p:tav>
                                      </p:tavLst>
                                    </p:anim>
                                    <p:animEffect transition="in" filter="fade">
                                      <p:cBhvr>
                                        <p:cTn id="52" dur="1000"/>
                                        <p:tgtEl>
                                          <p:spTgt spid="51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P spid="51207" grpId="0"/>
      <p:bldP spid="51210" grpId="0" animBg="1"/>
      <p:bldP spid="51211" grpId="0" animBg="1"/>
      <p:bldP spid="512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19100"/>
            <a:ext cx="7772400" cy="876300"/>
          </a:xfrm>
        </p:spPr>
        <p:txBody>
          <a:bodyPr/>
          <a:lstStyle/>
          <a:p>
            <a:pPr algn="ctr">
              <a:defRPr/>
            </a:pPr>
            <a:r>
              <a:rPr lang="en-US" sz="4800" dirty="0"/>
              <a:t>Formative Assessment Check</a:t>
            </a:r>
          </a:p>
        </p:txBody>
      </p:sp>
      <p:pic>
        <p:nvPicPr>
          <p:cNvPr id="542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09800"/>
            <a:ext cx="7323138" cy="3976688"/>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3250" name="Title 1"/>
          <p:cNvSpPr>
            <a:spLocks noGrp="1"/>
          </p:cNvSpPr>
          <p:nvPr>
            <p:ph type="ctrTitle"/>
          </p:nvPr>
        </p:nvSpPr>
        <p:spPr>
          <a:xfrm>
            <a:off x="152400" y="228600"/>
            <a:ext cx="8839200" cy="2078038"/>
          </a:xfrm>
        </p:spPr>
        <p:txBody>
          <a:bodyPr/>
          <a:lstStyle/>
          <a:p>
            <a:pPr algn="ctr"/>
            <a:r>
              <a:rPr lang="en-US" altLang="en-US" sz="3400">
                <a:solidFill>
                  <a:schemeClr val="bg2"/>
                </a:solidFill>
                <a:effectLst/>
              </a:rPr>
              <a:t>Atoms have equal numbers of protons and electrons. Because an atom’s positive and negative charges cancel each other out, atoms do not have a charge.</a:t>
            </a:r>
          </a:p>
        </p:txBody>
      </p:sp>
      <p:sp>
        <p:nvSpPr>
          <p:cNvPr id="53251" name="Title 1"/>
          <p:cNvSpPr txBox="1">
            <a:spLocks/>
          </p:cNvSpPr>
          <p:nvPr/>
        </p:nvSpPr>
        <p:spPr bwMode="auto">
          <a:xfrm>
            <a:off x="228600" y="5634038"/>
            <a:ext cx="8561388"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kumimoji="1" lang="en-US" altLang="en-US">
                <a:solidFill>
                  <a:srgbClr val="001932"/>
                </a:solidFill>
                <a:latin typeface="Impact" pitchFamily="34" charset="0"/>
              </a:rPr>
              <a:t>So, how can anything made of </a:t>
            </a:r>
            <a:br>
              <a:rPr kumimoji="1" lang="en-US" altLang="en-US">
                <a:solidFill>
                  <a:srgbClr val="001932"/>
                </a:solidFill>
                <a:latin typeface="Impact" pitchFamily="34" charset="0"/>
              </a:rPr>
            </a:br>
            <a:r>
              <a:rPr kumimoji="1" lang="en-US" altLang="en-US">
                <a:solidFill>
                  <a:srgbClr val="001932"/>
                </a:solidFill>
                <a:latin typeface="Impact" pitchFamily="34" charset="0"/>
              </a:rPr>
              <a:t>atoms be charged? </a:t>
            </a:r>
          </a:p>
        </p:txBody>
      </p:sp>
      <p:pic>
        <p:nvPicPr>
          <p:cNvPr id="53252" name="Picture 2" descr="http://d1jqu7g1y74ds1.cloudfront.net/wp-content/uploads/2010/02/c-atom_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362200"/>
            <a:ext cx="37496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1000"/>
                                        <p:tgtEl>
                                          <p:spTgt spid="53250"/>
                                        </p:tgtEl>
                                      </p:cBhvr>
                                    </p:animEffect>
                                    <p:anim calcmode="lin" valueType="num">
                                      <p:cBhvr>
                                        <p:cTn id="8" dur="1000" fill="hold"/>
                                        <p:tgtEl>
                                          <p:spTgt spid="53250"/>
                                        </p:tgtEl>
                                        <p:attrNameLst>
                                          <p:attrName>ppt_x</p:attrName>
                                        </p:attrNameLst>
                                      </p:cBhvr>
                                      <p:tavLst>
                                        <p:tav tm="0">
                                          <p:val>
                                            <p:strVal val="#ppt_x"/>
                                          </p:val>
                                        </p:tav>
                                        <p:tav tm="100000">
                                          <p:val>
                                            <p:strVal val="#ppt_x"/>
                                          </p:val>
                                        </p:tav>
                                      </p:tavLst>
                                    </p:anim>
                                    <p:anim calcmode="lin" valueType="num">
                                      <p:cBhvr>
                                        <p:cTn id="9" dur="1000" fill="hold"/>
                                        <p:tgtEl>
                                          <p:spTgt spid="5325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3000"/>
                                  </p:stCondLst>
                                  <p:childTnLst>
                                    <p:set>
                                      <p:cBhvr>
                                        <p:cTn id="12" dur="1" fill="hold">
                                          <p:stCondLst>
                                            <p:cond delay="0"/>
                                          </p:stCondLst>
                                        </p:cTn>
                                        <p:tgtEl>
                                          <p:spTgt spid="53252"/>
                                        </p:tgtEl>
                                        <p:attrNameLst>
                                          <p:attrName>style.visibility</p:attrName>
                                        </p:attrNameLst>
                                      </p:cBhvr>
                                      <p:to>
                                        <p:strVal val="visible"/>
                                      </p:to>
                                    </p:set>
                                    <p:animEffect transition="in" filter="fade">
                                      <p:cBhvr>
                                        <p:cTn id="13" dur="1000"/>
                                        <p:tgtEl>
                                          <p:spTgt spid="53252"/>
                                        </p:tgtEl>
                                      </p:cBhvr>
                                    </p:animEffect>
                                  </p:childTnLst>
                                </p:cTn>
                              </p:par>
                            </p:childTnLst>
                          </p:cTn>
                        </p:par>
                        <p:par>
                          <p:cTn id="14" fill="hold" nodeType="afterGroup">
                            <p:stCondLst>
                              <p:cond delay="5500"/>
                            </p:stCondLst>
                            <p:childTnLst>
                              <p:par>
                                <p:cTn id="15" presetID="47" presetClass="entr" presetSubtype="0" fill="hold" grpId="0" nodeType="afterEffect">
                                  <p:stCondLst>
                                    <p:cond delay="1000"/>
                                  </p:stCondLst>
                                  <p:childTnLst>
                                    <p:set>
                                      <p:cBhvr>
                                        <p:cTn id="16" dur="1" fill="hold">
                                          <p:stCondLst>
                                            <p:cond delay="0"/>
                                          </p:stCondLst>
                                        </p:cTn>
                                        <p:tgtEl>
                                          <p:spTgt spid="53251"/>
                                        </p:tgtEl>
                                        <p:attrNameLst>
                                          <p:attrName>style.visibility</p:attrName>
                                        </p:attrNameLst>
                                      </p:cBhvr>
                                      <p:to>
                                        <p:strVal val="visible"/>
                                      </p:to>
                                    </p:set>
                                    <p:animEffect transition="in" filter="fade">
                                      <p:cBhvr>
                                        <p:cTn id="17" dur="1000"/>
                                        <p:tgtEl>
                                          <p:spTgt spid="53251"/>
                                        </p:tgtEl>
                                      </p:cBhvr>
                                    </p:animEffect>
                                    <p:anim calcmode="lin" valueType="num">
                                      <p:cBhvr>
                                        <p:cTn id="18" dur="1000" fill="hold"/>
                                        <p:tgtEl>
                                          <p:spTgt spid="53251"/>
                                        </p:tgtEl>
                                        <p:attrNameLst>
                                          <p:attrName>ppt_x</p:attrName>
                                        </p:attrNameLst>
                                      </p:cBhvr>
                                      <p:tavLst>
                                        <p:tav tm="0">
                                          <p:val>
                                            <p:strVal val="#ppt_x"/>
                                          </p:val>
                                        </p:tav>
                                        <p:tav tm="100000">
                                          <p:val>
                                            <p:strVal val="#ppt_x"/>
                                          </p:val>
                                        </p:tav>
                                      </p:tavLst>
                                    </p:anim>
                                    <p:anim calcmode="lin" valueType="num">
                                      <p:cBhvr>
                                        <p:cTn id="19" dur="1000" fill="hold"/>
                                        <p:tgtEl>
                                          <p:spTgt spid="532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3625"/>
            <a:ext cx="4979988"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5" name="Picture 4" descr="http://3.bp.blogspot.com/-vUWHy_SwVeY/T8DBuEXq-aI/AAAAAAAAABw/tIBpEWUM7Rw/s1600/free+electron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200" y="4560888"/>
            <a:ext cx="3811588"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itle 1"/>
          <p:cNvSpPr>
            <a:spLocks noGrp="1"/>
          </p:cNvSpPr>
          <p:nvPr>
            <p:ph type="title"/>
          </p:nvPr>
        </p:nvSpPr>
        <p:spPr>
          <a:xfrm>
            <a:off x="457200" y="152400"/>
            <a:ext cx="8229600" cy="1143000"/>
          </a:xfrm>
        </p:spPr>
        <p:txBody>
          <a:bodyPr/>
          <a:lstStyle/>
          <a:p>
            <a:pPr algn="ctr"/>
            <a:r>
              <a:rPr lang="en-US" altLang="en-US" sz="3600">
                <a:solidFill>
                  <a:schemeClr val="bg2"/>
                </a:solidFill>
                <a:effectLst/>
              </a:rPr>
              <a:t>An object becomes positively charged when it loses electrons.</a:t>
            </a:r>
          </a:p>
        </p:txBody>
      </p:sp>
      <p:sp>
        <p:nvSpPr>
          <p:cNvPr id="5" name="Title 1"/>
          <p:cNvSpPr txBox="1">
            <a:spLocks/>
          </p:cNvSpPr>
          <p:nvPr/>
        </p:nvSpPr>
        <p:spPr bwMode="auto">
          <a:xfrm>
            <a:off x="261938" y="3330575"/>
            <a:ext cx="84582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defRPr/>
            </a:pPr>
            <a:r>
              <a:rPr lang="en-US" sz="3600" dirty="0">
                <a:solidFill>
                  <a:schemeClr val="bg2"/>
                </a:solidFill>
                <a:effectLst/>
              </a:rPr>
              <a:t>An object becomes negatively charged when it gains electrons.</a:t>
            </a:r>
            <a:r>
              <a:rPr lang="en-US" sz="4000" dirty="0">
                <a:solidFill>
                  <a:srgbClr val="CCFFFF"/>
                </a:solidFill>
              </a:rPr>
              <a:t>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1000"/>
                                        <p:tgtEl>
                                          <p:spTgt spid="54276"/>
                                        </p:tgtEl>
                                      </p:cBhvr>
                                    </p:animEffect>
                                    <p:anim calcmode="lin" valueType="num">
                                      <p:cBhvr>
                                        <p:cTn id="8" dur="1000" fill="hold"/>
                                        <p:tgtEl>
                                          <p:spTgt spid="54276"/>
                                        </p:tgtEl>
                                        <p:attrNameLst>
                                          <p:attrName>ppt_x</p:attrName>
                                        </p:attrNameLst>
                                      </p:cBhvr>
                                      <p:tavLst>
                                        <p:tav tm="0">
                                          <p:val>
                                            <p:strVal val="#ppt_x"/>
                                          </p:val>
                                        </p:tav>
                                        <p:tav tm="100000">
                                          <p:val>
                                            <p:strVal val="#ppt_x"/>
                                          </p:val>
                                        </p:tav>
                                      </p:tavLst>
                                    </p:anim>
                                    <p:anim calcmode="lin" valueType="num">
                                      <p:cBhvr>
                                        <p:cTn id="9" dur="1000" fill="hold"/>
                                        <p:tgtEl>
                                          <p:spTgt spid="5427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1000"/>
                                  </p:stCondLst>
                                  <p:childTnLst>
                                    <p:set>
                                      <p:cBhvr>
                                        <p:cTn id="12" dur="1" fill="hold">
                                          <p:stCondLst>
                                            <p:cond delay="0"/>
                                          </p:stCondLst>
                                        </p:cTn>
                                        <p:tgtEl>
                                          <p:spTgt spid="54274"/>
                                        </p:tgtEl>
                                        <p:attrNameLst>
                                          <p:attrName>style.visibility</p:attrName>
                                        </p:attrNameLst>
                                      </p:cBhvr>
                                      <p:to>
                                        <p:strVal val="visible"/>
                                      </p:to>
                                    </p:set>
                                    <p:animEffect transition="in" filter="fade">
                                      <p:cBhvr>
                                        <p:cTn id="13" dur="1000"/>
                                        <p:tgtEl>
                                          <p:spTgt spid="54274"/>
                                        </p:tgtEl>
                                      </p:cBhvr>
                                    </p:animEffect>
                                  </p:childTnLst>
                                </p:cTn>
                              </p:par>
                            </p:childTnLst>
                          </p:cTn>
                        </p:par>
                        <p:par>
                          <p:cTn id="14" fill="hold" nodeType="afterGroup">
                            <p:stCondLst>
                              <p:cond delay="3500"/>
                            </p:stCondLst>
                            <p:childTnLst>
                              <p:par>
                                <p:cTn id="15" presetID="47" presetClass="entr" presetSubtype="0" fill="hold" grpId="0" nodeType="after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5500"/>
                            </p:stCondLst>
                            <p:childTnLst>
                              <p:par>
                                <p:cTn id="21" presetID="10" presetClass="entr" presetSubtype="0" fill="hold" nodeType="afterEffect">
                                  <p:stCondLst>
                                    <p:cond delay="1000"/>
                                  </p:stCondLst>
                                  <p:childTnLst>
                                    <p:set>
                                      <p:cBhvr>
                                        <p:cTn id="22" dur="1" fill="hold">
                                          <p:stCondLst>
                                            <p:cond delay="0"/>
                                          </p:stCondLst>
                                        </p:cTn>
                                        <p:tgtEl>
                                          <p:spTgt spid="54275"/>
                                        </p:tgtEl>
                                        <p:attrNameLst>
                                          <p:attrName>style.visibility</p:attrName>
                                        </p:attrNameLst>
                                      </p:cBhvr>
                                      <p:to>
                                        <p:strVal val="visible"/>
                                      </p:to>
                                    </p:set>
                                    <p:animEffect transition="in" filter="fade">
                                      <p:cBhvr>
                                        <p:cTn id="23" dur="10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76200"/>
            <a:ext cx="4953000" cy="2247900"/>
          </a:xfrm>
        </p:spPr>
        <p:txBody>
          <a:bodyPr/>
          <a:lstStyle/>
          <a:p>
            <a:pPr algn="ctr"/>
            <a:r>
              <a:rPr lang="en-US" altLang="en-US" sz="2800">
                <a:solidFill>
                  <a:schemeClr val="bg2"/>
                </a:solidFill>
                <a:effectLst/>
              </a:rPr>
              <a:t>When trying to understand the transfer of electrons, think of a chalk board and eraser. How might this illustrate electron transfer?</a:t>
            </a:r>
          </a:p>
        </p:txBody>
      </p:sp>
      <p:pic>
        <p:nvPicPr>
          <p:cNvPr id="55299" name="Picture 2" descr="http://www.organizewithsandy.com/wp-content/uploads/2011/06/chalkboard-clean--333x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617538"/>
            <a:ext cx="3470275" cy="521176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2550" y="5105400"/>
            <a:ext cx="5181600" cy="1384300"/>
          </a:xfrm>
          <a:prstGeom prst="rect">
            <a:avLst/>
          </a:prstGeom>
        </p:spPr>
        <p:txBody>
          <a:bodyPr>
            <a:spAutoFit/>
          </a:bodyPr>
          <a:lstStyle/>
          <a:p>
            <a:pPr algn="ctr">
              <a:defRPr/>
            </a:pPr>
            <a:r>
              <a:rPr kumimoji="1" lang="en-US" sz="2800" kern="0" dirty="0">
                <a:solidFill>
                  <a:srgbClr val="001932"/>
                </a:solidFill>
                <a:latin typeface="Impact"/>
                <a:ea typeface="+mj-ea"/>
                <a:cs typeface="+mj-cs"/>
              </a:rPr>
              <a:t>When the board is wiped by the eraser, there is an “electron trail” that the chalk leaves behind.</a:t>
            </a:r>
            <a:endParaRPr lang="en-US" sz="2800" dirty="0"/>
          </a:p>
        </p:txBody>
      </p:sp>
      <p:sp>
        <p:nvSpPr>
          <p:cNvPr id="3" name="Rectangle 2"/>
          <p:cNvSpPr/>
          <p:nvPr/>
        </p:nvSpPr>
        <p:spPr>
          <a:xfrm>
            <a:off x="163513" y="2590800"/>
            <a:ext cx="5018087" cy="2246313"/>
          </a:xfrm>
          <a:prstGeom prst="rect">
            <a:avLst/>
          </a:prstGeom>
        </p:spPr>
        <p:txBody>
          <a:bodyPr>
            <a:spAutoFit/>
          </a:bodyPr>
          <a:lstStyle/>
          <a:p>
            <a:pPr algn="ctr">
              <a:defRPr/>
            </a:pPr>
            <a:r>
              <a:rPr kumimoji="1" lang="en-US" sz="2800" kern="0" dirty="0">
                <a:solidFill>
                  <a:srgbClr val="001932"/>
                </a:solidFill>
                <a:latin typeface="Impact"/>
                <a:ea typeface="+mj-ea"/>
                <a:cs typeface="+mj-cs"/>
              </a:rPr>
              <a:t>The eraser represents a negatively charged object, the chalk particles represent electrons, and the (clean) board represents an uncharged object.</a:t>
            </a:r>
            <a:endParaRPr lang="en-US" sz="28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1000"/>
                                        <p:tgtEl>
                                          <p:spTgt spid="55298"/>
                                        </p:tgtEl>
                                      </p:cBhvr>
                                    </p:animEffect>
                                    <p:anim calcmode="lin" valueType="num">
                                      <p:cBhvr>
                                        <p:cTn id="8" dur="1000" fill="hold"/>
                                        <p:tgtEl>
                                          <p:spTgt spid="55298"/>
                                        </p:tgtEl>
                                        <p:attrNameLst>
                                          <p:attrName>ppt_x</p:attrName>
                                        </p:attrNameLst>
                                      </p:cBhvr>
                                      <p:tavLst>
                                        <p:tav tm="0">
                                          <p:val>
                                            <p:strVal val="#ppt_x"/>
                                          </p:val>
                                        </p:tav>
                                        <p:tav tm="100000">
                                          <p:val>
                                            <p:strVal val="#ppt_x"/>
                                          </p:val>
                                        </p:tav>
                                      </p:tavLst>
                                    </p:anim>
                                    <p:anim calcmode="lin" valueType="num">
                                      <p:cBhvr>
                                        <p:cTn id="9" dur="1000" fill="hold"/>
                                        <p:tgtEl>
                                          <p:spTgt spid="5529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3000"/>
                                  </p:stCondLst>
                                  <p:childTnLst>
                                    <p:set>
                                      <p:cBhvr>
                                        <p:cTn id="12" dur="1" fill="hold">
                                          <p:stCondLst>
                                            <p:cond delay="0"/>
                                          </p:stCondLst>
                                        </p:cTn>
                                        <p:tgtEl>
                                          <p:spTgt spid="55299"/>
                                        </p:tgtEl>
                                        <p:attrNameLst>
                                          <p:attrName>style.visibility</p:attrName>
                                        </p:attrNameLst>
                                      </p:cBhvr>
                                      <p:to>
                                        <p:strVal val="visible"/>
                                      </p:to>
                                    </p:set>
                                    <p:animEffect transition="in" filter="fade">
                                      <p:cBhvr>
                                        <p:cTn id="13" dur="1000"/>
                                        <p:tgtEl>
                                          <p:spTgt spid="5529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47" presetClass="entr" presetSubtype="0" fill="hold" grpId="0" nodeType="afterEffect">
                                  <p:stCondLst>
                                    <p:cond delay="30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8370" name="Title 1"/>
          <p:cNvSpPr>
            <a:spLocks noGrp="1"/>
          </p:cNvSpPr>
          <p:nvPr>
            <p:ph type="ctrTitle" idx="4294967295"/>
          </p:nvPr>
        </p:nvSpPr>
        <p:spPr>
          <a:xfrm>
            <a:off x="76200" y="1447800"/>
            <a:ext cx="4648200" cy="2667000"/>
          </a:xfrm>
          <a:noFill/>
        </p:spPr>
        <p:txBody>
          <a:bodyPr/>
          <a:lstStyle/>
          <a:p>
            <a:pPr algn="ctr"/>
            <a:r>
              <a:rPr lang="en-US" altLang="en-US" sz="5400">
                <a:solidFill>
                  <a:schemeClr val="bg2"/>
                </a:solidFill>
                <a:effectLst/>
              </a:rPr>
              <a:t>Electrical Charges Worksheet</a:t>
            </a:r>
          </a:p>
        </p:txBody>
      </p:sp>
      <p:graphicFrame>
        <p:nvGraphicFramePr>
          <p:cNvPr id="58371" name="Object 2"/>
          <p:cNvGraphicFramePr>
            <a:graphicFrameLocks noChangeAspect="1"/>
          </p:cNvGraphicFramePr>
          <p:nvPr/>
        </p:nvGraphicFramePr>
        <p:xfrm>
          <a:off x="4419600" y="609600"/>
          <a:ext cx="4343400" cy="5621338"/>
        </p:xfrm>
        <a:graphic>
          <a:graphicData uri="http://schemas.openxmlformats.org/presentationml/2006/ole">
            <mc:AlternateContent xmlns:mc="http://schemas.openxmlformats.org/markup-compatibility/2006">
              <mc:Choice xmlns:v="urn:schemas-microsoft-com:vml" Requires="v">
                <p:oleObj spid="_x0000_s58373" name="Acrobat Document" r:id="rId4" imgW="3886132" imgH="5029200" progId="AcroExch.Document.DC">
                  <p:embed/>
                </p:oleObj>
              </mc:Choice>
              <mc:Fallback>
                <p:oleObj name="Acrobat Document" r:id="rId4" imgW="3886132" imgH="5029200" progId="AcroExch.Document.DC">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609600"/>
                        <a:ext cx="4343400" cy="56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blinds dir="vert"/>
  </p:transition>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7346" name="Title 1"/>
          <p:cNvSpPr>
            <a:spLocks noGrp="1"/>
          </p:cNvSpPr>
          <p:nvPr>
            <p:ph type="title"/>
          </p:nvPr>
        </p:nvSpPr>
        <p:spPr>
          <a:xfrm>
            <a:off x="381000" y="152400"/>
            <a:ext cx="4343400" cy="5181600"/>
          </a:xfrm>
        </p:spPr>
        <p:txBody>
          <a:bodyPr/>
          <a:lstStyle/>
          <a:p>
            <a:pPr algn="ctr"/>
            <a:r>
              <a:rPr lang="en-US" altLang="en-US" sz="4800">
                <a:solidFill>
                  <a:schemeClr val="bg2"/>
                </a:solidFill>
                <a:effectLst/>
              </a:rPr>
              <a:t>Objects can be charged when electrons are “wiped” from one object onto another (friction).</a:t>
            </a:r>
          </a:p>
        </p:txBody>
      </p:sp>
      <p:pic>
        <p:nvPicPr>
          <p:cNvPr id="57347" name="Picture 2" descr="http://ipodphysics.com/resources/charge%20by%20fri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650" y="309563"/>
            <a:ext cx="2743200" cy="32654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7348" name="Picture 2" descr="http://www.etorgerson.net/images5/StaticHairCh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810000"/>
            <a:ext cx="30861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5562600"/>
            <a:ext cx="5257800" cy="1016000"/>
          </a:xfrm>
          <a:prstGeom prst="rect">
            <a:avLst/>
          </a:prstGeom>
        </p:spPr>
        <p:txBody>
          <a:bodyPr>
            <a:spAutoFit/>
          </a:bodyPr>
          <a:lstStyle/>
          <a:p>
            <a:pPr algn="ctr">
              <a:defRPr/>
            </a:pPr>
            <a:r>
              <a:rPr lang="en-US" sz="2000" dirty="0">
                <a:latin typeface="+mn-lt"/>
                <a:hlinkClick r:id="rId5"/>
              </a:rPr>
              <a:t>http://phet.colorado.edu/sims/html/balloons-and-static-electricity/latest/balloons-and-static-electricity_en.html</a:t>
            </a:r>
            <a:r>
              <a:rPr lang="en-US" sz="2000" dirty="0">
                <a:latin typeface="+mn-lt"/>
              </a:rPr>
              <a:t>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0"/>
                                        <p:tgtEl>
                                          <p:spTgt spid="57346"/>
                                        </p:tgtEl>
                                      </p:cBhvr>
                                    </p:animEffect>
                                    <p:anim calcmode="lin" valueType="num">
                                      <p:cBhvr>
                                        <p:cTn id="8" dur="1000" fill="hold"/>
                                        <p:tgtEl>
                                          <p:spTgt spid="57346"/>
                                        </p:tgtEl>
                                        <p:attrNameLst>
                                          <p:attrName>ppt_x</p:attrName>
                                        </p:attrNameLst>
                                      </p:cBhvr>
                                      <p:tavLst>
                                        <p:tav tm="0">
                                          <p:val>
                                            <p:strVal val="#ppt_x"/>
                                          </p:val>
                                        </p:tav>
                                        <p:tav tm="100000">
                                          <p:val>
                                            <p:strVal val="#ppt_x"/>
                                          </p:val>
                                        </p:tav>
                                      </p:tavLst>
                                    </p:anim>
                                    <p:anim calcmode="lin" valueType="num">
                                      <p:cBhvr>
                                        <p:cTn id="9" dur="1000" fill="hold"/>
                                        <p:tgtEl>
                                          <p:spTgt spid="5734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2000"/>
                                  </p:stCondLst>
                                  <p:childTnLst>
                                    <p:set>
                                      <p:cBhvr>
                                        <p:cTn id="12" dur="1" fill="hold">
                                          <p:stCondLst>
                                            <p:cond delay="0"/>
                                          </p:stCondLst>
                                        </p:cTn>
                                        <p:tgtEl>
                                          <p:spTgt spid="57347"/>
                                        </p:tgtEl>
                                        <p:attrNameLst>
                                          <p:attrName>style.visibility</p:attrName>
                                        </p:attrNameLst>
                                      </p:cBhvr>
                                      <p:to>
                                        <p:strVal val="visible"/>
                                      </p:to>
                                    </p:set>
                                    <p:animEffect transition="in" filter="fade">
                                      <p:cBhvr>
                                        <p:cTn id="13" dur="1000"/>
                                        <p:tgtEl>
                                          <p:spTgt spid="57347"/>
                                        </p:tgtEl>
                                      </p:cBhvr>
                                    </p:animEffect>
                                  </p:childTnLst>
                                </p:cTn>
                              </p:par>
                              <p:par>
                                <p:cTn id="14" presetID="10" presetClass="entr" presetSubtype="0" fill="hold" nodeType="withEffect">
                                  <p:stCondLst>
                                    <p:cond delay="2000"/>
                                  </p:stCondLst>
                                  <p:childTnLst>
                                    <p:set>
                                      <p:cBhvr>
                                        <p:cTn id="15" dur="1" fill="hold">
                                          <p:stCondLst>
                                            <p:cond delay="0"/>
                                          </p:stCondLst>
                                        </p:cTn>
                                        <p:tgtEl>
                                          <p:spTgt spid="57348"/>
                                        </p:tgtEl>
                                        <p:attrNameLst>
                                          <p:attrName>style.visibility</p:attrName>
                                        </p:attrNameLst>
                                      </p:cBhvr>
                                      <p:to>
                                        <p:strVal val="visible"/>
                                      </p:to>
                                    </p:set>
                                    <p:animEffect transition="in" filter="fade">
                                      <p:cBhvr>
                                        <p:cTn id="16" dur="1000"/>
                                        <p:tgtEl>
                                          <p:spTgt spid="57348"/>
                                        </p:tgtEl>
                                      </p:cBhvr>
                                    </p:animEffect>
                                  </p:childTnLst>
                                </p:cTn>
                              </p:par>
                            </p:childTnLst>
                          </p:cTn>
                        </p:par>
                        <p:par>
                          <p:cTn id="17" fill="hold" nodeType="afterGroup">
                            <p:stCondLst>
                              <p:cond delay="4500"/>
                            </p:stCondLst>
                            <p:childTnLst>
                              <p:par>
                                <p:cTn id="18" presetID="10" presetClass="entr" presetSubtype="0" fill="hold" grpId="0" nodeType="afterEffect">
                                  <p:stCondLst>
                                    <p:cond delay="20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752600"/>
            <a:ext cx="8810625"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1" name="Title 1"/>
          <p:cNvSpPr>
            <a:spLocks noGrp="1"/>
          </p:cNvSpPr>
          <p:nvPr>
            <p:ph type="title"/>
          </p:nvPr>
        </p:nvSpPr>
        <p:spPr>
          <a:xfrm>
            <a:off x="360363" y="152400"/>
            <a:ext cx="8305800" cy="1143000"/>
          </a:xfrm>
        </p:spPr>
        <p:txBody>
          <a:bodyPr/>
          <a:lstStyle/>
          <a:p>
            <a:pPr algn="ctr"/>
            <a:r>
              <a:rPr lang="en-US" altLang="en-US" sz="6000" u="sng">
                <a:solidFill>
                  <a:schemeClr val="bg2"/>
                </a:solidFill>
                <a:effectLst/>
              </a:rPr>
              <a:t>Charge by Friction</a:t>
            </a:r>
          </a:p>
        </p:txBody>
      </p:sp>
      <p:sp>
        <p:nvSpPr>
          <p:cNvPr id="58372" name="Title 1"/>
          <p:cNvSpPr txBox="1">
            <a:spLocks/>
          </p:cNvSpPr>
          <p:nvPr/>
        </p:nvSpPr>
        <p:spPr bwMode="auto">
          <a:xfrm>
            <a:off x="222250" y="4270375"/>
            <a:ext cx="85153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kumimoji="1" lang="en-US" altLang="en-US" sz="4400">
                <a:solidFill>
                  <a:schemeClr val="bg2"/>
                </a:solidFill>
                <a:latin typeface="Impact" pitchFamily="34" charset="0"/>
              </a:rPr>
              <a:t>What’s the electric charge of the amber after being rubbed by the cloth? What about the cloth?</a:t>
            </a:r>
            <a:endParaRPr kumimoji="1" lang="en-US" altLang="en-US" sz="5400">
              <a:solidFill>
                <a:schemeClr val="bg2"/>
              </a:solidFill>
              <a:latin typeface="Impact"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58371"/>
                                        </p:tgtEl>
                                        <p:attrNameLst>
                                          <p:attrName>style.visibility</p:attrName>
                                        </p:attrNameLst>
                                      </p:cBhvr>
                                      <p:to>
                                        <p:strVal val="visible"/>
                                      </p:to>
                                    </p:set>
                                    <p:animEffect transition="in" filter="fade">
                                      <p:cBhvr>
                                        <p:cTn id="7" dur="1000"/>
                                        <p:tgtEl>
                                          <p:spTgt spid="58371"/>
                                        </p:tgtEl>
                                      </p:cBhvr>
                                    </p:animEffect>
                                    <p:anim calcmode="lin" valueType="num">
                                      <p:cBhvr>
                                        <p:cTn id="8" dur="1000" fill="hold"/>
                                        <p:tgtEl>
                                          <p:spTgt spid="58371"/>
                                        </p:tgtEl>
                                        <p:attrNameLst>
                                          <p:attrName>ppt_x</p:attrName>
                                        </p:attrNameLst>
                                      </p:cBhvr>
                                      <p:tavLst>
                                        <p:tav tm="0">
                                          <p:val>
                                            <p:strVal val="#ppt_x"/>
                                          </p:val>
                                        </p:tav>
                                        <p:tav tm="100000">
                                          <p:val>
                                            <p:strVal val="#ppt_x"/>
                                          </p:val>
                                        </p:tav>
                                      </p:tavLst>
                                    </p:anim>
                                    <p:anim calcmode="lin" valueType="num">
                                      <p:cBhvr>
                                        <p:cTn id="9" dur="1000" fill="hold"/>
                                        <p:tgtEl>
                                          <p:spTgt spid="5837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58370"/>
                                        </p:tgtEl>
                                        <p:attrNameLst>
                                          <p:attrName>style.visibility</p:attrName>
                                        </p:attrNameLst>
                                      </p:cBhvr>
                                      <p:to>
                                        <p:strVal val="visible"/>
                                      </p:to>
                                    </p:set>
                                    <p:animEffect transition="in" filter="fade">
                                      <p:cBhvr>
                                        <p:cTn id="13" dur="1000"/>
                                        <p:tgtEl>
                                          <p:spTgt spid="58370"/>
                                        </p:tgtEl>
                                      </p:cBhvr>
                                    </p:animEffect>
                                  </p:childTnLst>
                                </p:cTn>
                              </p:par>
                            </p:childTnLst>
                          </p:cTn>
                        </p:par>
                        <p:par>
                          <p:cTn id="14" fill="hold" nodeType="afterGroup">
                            <p:stCondLst>
                              <p:cond delay="3000"/>
                            </p:stCondLst>
                            <p:childTnLst>
                              <p:par>
                                <p:cTn id="15" presetID="47" presetClass="entr" presetSubtype="0" fill="hold" grpId="0" nodeType="afterEffect">
                                  <p:stCondLst>
                                    <p:cond delay="5000"/>
                                  </p:stCondLst>
                                  <p:childTnLst>
                                    <p:set>
                                      <p:cBhvr>
                                        <p:cTn id="16" dur="1" fill="hold">
                                          <p:stCondLst>
                                            <p:cond delay="0"/>
                                          </p:stCondLst>
                                        </p:cTn>
                                        <p:tgtEl>
                                          <p:spTgt spid="58372"/>
                                        </p:tgtEl>
                                        <p:attrNameLst>
                                          <p:attrName>style.visibility</p:attrName>
                                        </p:attrNameLst>
                                      </p:cBhvr>
                                      <p:to>
                                        <p:strVal val="visible"/>
                                      </p:to>
                                    </p:set>
                                    <p:animEffect transition="in" filter="fade">
                                      <p:cBhvr>
                                        <p:cTn id="17" dur="1000"/>
                                        <p:tgtEl>
                                          <p:spTgt spid="58372"/>
                                        </p:tgtEl>
                                      </p:cBhvr>
                                    </p:animEffect>
                                    <p:anim calcmode="lin" valueType="num">
                                      <p:cBhvr>
                                        <p:cTn id="18" dur="1000" fill="hold"/>
                                        <p:tgtEl>
                                          <p:spTgt spid="58372"/>
                                        </p:tgtEl>
                                        <p:attrNameLst>
                                          <p:attrName>ppt_x</p:attrName>
                                        </p:attrNameLst>
                                      </p:cBhvr>
                                      <p:tavLst>
                                        <p:tav tm="0">
                                          <p:val>
                                            <p:strVal val="#ppt_x"/>
                                          </p:val>
                                        </p:tav>
                                        <p:tav tm="100000">
                                          <p:val>
                                            <p:strVal val="#ppt_x"/>
                                          </p:val>
                                        </p:tav>
                                      </p:tavLst>
                                    </p:anim>
                                    <p:anim calcmode="lin" valueType="num">
                                      <p:cBhvr>
                                        <p:cTn id="19" dur="1000" fill="hold"/>
                                        <p:tgtEl>
                                          <p:spTgt spid="583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5837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9394" name="Title 1"/>
          <p:cNvSpPr>
            <a:spLocks noGrp="1"/>
          </p:cNvSpPr>
          <p:nvPr>
            <p:ph type="title"/>
          </p:nvPr>
        </p:nvSpPr>
        <p:spPr>
          <a:xfrm>
            <a:off x="152400" y="228600"/>
            <a:ext cx="4343400" cy="5715000"/>
          </a:xfrm>
        </p:spPr>
        <p:txBody>
          <a:bodyPr/>
          <a:lstStyle/>
          <a:p>
            <a:pPr algn="ctr"/>
            <a:r>
              <a:rPr lang="en-US" altLang="en-US" sz="4800">
                <a:solidFill>
                  <a:schemeClr val="bg2"/>
                </a:solidFill>
                <a:effectLst/>
              </a:rPr>
              <a:t>Objects can be charged when electrons move from one object to another by direct contact (conduction).</a:t>
            </a:r>
          </a:p>
        </p:txBody>
      </p:sp>
      <p:pic>
        <p:nvPicPr>
          <p:cNvPr id="59395" name="Picture 2" descr="http://whs.wsd.wednet.edu/faculty/busse/mathhomepage/busseclasses/apphysics/studyguides/APPhysics2012/Chapter20_2012/images/20_02Fig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609600"/>
            <a:ext cx="3922713"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1000"/>
                                        <p:tgtEl>
                                          <p:spTgt spid="59394"/>
                                        </p:tgtEl>
                                      </p:cBhvr>
                                    </p:animEffect>
                                    <p:anim calcmode="lin" valueType="num">
                                      <p:cBhvr>
                                        <p:cTn id="8" dur="1000" fill="hold"/>
                                        <p:tgtEl>
                                          <p:spTgt spid="59394"/>
                                        </p:tgtEl>
                                        <p:attrNameLst>
                                          <p:attrName>ppt_x</p:attrName>
                                        </p:attrNameLst>
                                      </p:cBhvr>
                                      <p:tavLst>
                                        <p:tav tm="0">
                                          <p:val>
                                            <p:strVal val="#ppt_x"/>
                                          </p:val>
                                        </p:tav>
                                        <p:tav tm="100000">
                                          <p:val>
                                            <p:strVal val="#ppt_x"/>
                                          </p:val>
                                        </p:tav>
                                      </p:tavLst>
                                    </p:anim>
                                    <p:anim calcmode="lin" valueType="num">
                                      <p:cBhvr>
                                        <p:cTn id="9" dur="1000" fill="hold"/>
                                        <p:tgtEl>
                                          <p:spTgt spid="5939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2500"/>
                                  </p:stCondLst>
                                  <p:childTnLst>
                                    <p:set>
                                      <p:cBhvr>
                                        <p:cTn id="12" dur="1" fill="hold">
                                          <p:stCondLst>
                                            <p:cond delay="0"/>
                                          </p:stCondLst>
                                        </p:cTn>
                                        <p:tgtEl>
                                          <p:spTgt spid="59395"/>
                                        </p:tgtEl>
                                        <p:attrNameLst>
                                          <p:attrName>style.visibility</p:attrName>
                                        </p:attrNameLst>
                                      </p:cBhvr>
                                      <p:to>
                                        <p:strVal val="visible"/>
                                      </p:to>
                                    </p:set>
                                    <p:animEffect transition="in" filter="fade">
                                      <p:cBhvr>
                                        <p:cTn id="13" dur="10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a:xfrm>
            <a:off x="152400" y="228600"/>
            <a:ext cx="8610600" cy="1676400"/>
          </a:xfrm>
        </p:spPr>
        <p:txBody>
          <a:bodyPr/>
          <a:lstStyle/>
          <a:p>
            <a:pPr algn="ctr"/>
            <a:r>
              <a:rPr lang="en-US" altLang="en-US" sz="3200">
                <a:solidFill>
                  <a:schemeClr val="bg2"/>
                </a:solidFill>
                <a:effectLst/>
              </a:rPr>
              <a:t>A Van de Graaff generator is a machine that continuously produces a charge on its domed metal surface.</a:t>
            </a:r>
          </a:p>
        </p:txBody>
      </p:sp>
      <p:sp>
        <p:nvSpPr>
          <p:cNvPr id="60419" name="Title 1"/>
          <p:cNvSpPr txBox="1">
            <a:spLocks/>
          </p:cNvSpPr>
          <p:nvPr/>
        </p:nvSpPr>
        <p:spPr bwMode="auto">
          <a:xfrm>
            <a:off x="265113" y="2209800"/>
            <a:ext cx="8610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kumimoji="1" lang="en-US" altLang="en-US" sz="3200">
                <a:solidFill>
                  <a:schemeClr val="bg2"/>
                </a:solidFill>
                <a:latin typeface="Impact" pitchFamily="34" charset="0"/>
              </a:rPr>
              <a:t>If you have your hands on the dome, electrons will transfer between you and the dome by conduction, causing your hair to stand on end! Your hair becomes charged, and the like-charged strands of hair repel each other.</a:t>
            </a:r>
          </a:p>
        </p:txBody>
      </p:sp>
      <p:sp>
        <p:nvSpPr>
          <p:cNvPr id="2" name="Rectangle 1"/>
          <p:cNvSpPr/>
          <p:nvPr/>
        </p:nvSpPr>
        <p:spPr>
          <a:xfrm>
            <a:off x="417513" y="5324475"/>
            <a:ext cx="8305800" cy="1200150"/>
          </a:xfrm>
          <a:prstGeom prst="rect">
            <a:avLst/>
          </a:prstGeom>
        </p:spPr>
        <p:txBody>
          <a:bodyPr>
            <a:spAutoFit/>
          </a:bodyPr>
          <a:lstStyle/>
          <a:p>
            <a:pPr algn="ctr">
              <a:defRPr/>
            </a:pPr>
            <a:r>
              <a:rPr lang="en-US" dirty="0">
                <a:latin typeface="+mn-lt"/>
                <a:hlinkClick r:id="rId3"/>
              </a:rPr>
              <a:t>https://www.youtube.com/watch?v=jZEFuCxD7BE</a:t>
            </a:r>
            <a:r>
              <a:rPr lang="en-US" dirty="0">
                <a:latin typeface="+mn-lt"/>
              </a:rPr>
              <a:t>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1000"/>
                                        <p:tgtEl>
                                          <p:spTgt spid="60418"/>
                                        </p:tgtEl>
                                      </p:cBhvr>
                                    </p:animEffect>
                                    <p:anim calcmode="lin" valueType="num">
                                      <p:cBhvr>
                                        <p:cTn id="8" dur="1000" fill="hold"/>
                                        <p:tgtEl>
                                          <p:spTgt spid="60418"/>
                                        </p:tgtEl>
                                        <p:attrNameLst>
                                          <p:attrName>ppt_x</p:attrName>
                                        </p:attrNameLst>
                                      </p:cBhvr>
                                      <p:tavLst>
                                        <p:tav tm="0">
                                          <p:val>
                                            <p:strVal val="#ppt_x"/>
                                          </p:val>
                                        </p:tav>
                                        <p:tav tm="100000">
                                          <p:val>
                                            <p:strVal val="#ppt_x"/>
                                          </p:val>
                                        </p:tav>
                                      </p:tavLst>
                                    </p:anim>
                                    <p:anim calcmode="lin" valueType="num">
                                      <p:cBhvr>
                                        <p:cTn id="9" dur="1000" fill="hold"/>
                                        <p:tgtEl>
                                          <p:spTgt spid="6041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7" presetClass="entr" presetSubtype="0" fill="hold" grpId="0" nodeType="afterEffect">
                                  <p:stCondLst>
                                    <p:cond delay="2500"/>
                                  </p:stCondLst>
                                  <p:childTnLst>
                                    <p:set>
                                      <p:cBhvr>
                                        <p:cTn id="12" dur="1" fill="hold">
                                          <p:stCondLst>
                                            <p:cond delay="0"/>
                                          </p:stCondLst>
                                        </p:cTn>
                                        <p:tgtEl>
                                          <p:spTgt spid="60419"/>
                                        </p:tgtEl>
                                        <p:attrNameLst>
                                          <p:attrName>style.visibility</p:attrName>
                                        </p:attrNameLst>
                                      </p:cBhvr>
                                      <p:to>
                                        <p:strVal val="visible"/>
                                      </p:to>
                                    </p:set>
                                    <p:animEffect transition="in" filter="fade">
                                      <p:cBhvr>
                                        <p:cTn id="13" dur="1000"/>
                                        <p:tgtEl>
                                          <p:spTgt spid="60419"/>
                                        </p:tgtEl>
                                      </p:cBhvr>
                                    </p:animEffect>
                                    <p:anim calcmode="lin" valueType="num">
                                      <p:cBhvr>
                                        <p:cTn id="14" dur="1000" fill="hold"/>
                                        <p:tgtEl>
                                          <p:spTgt spid="60419"/>
                                        </p:tgtEl>
                                        <p:attrNameLst>
                                          <p:attrName>ppt_x</p:attrName>
                                        </p:attrNameLst>
                                      </p:cBhvr>
                                      <p:tavLst>
                                        <p:tav tm="0">
                                          <p:val>
                                            <p:strVal val="#ppt_x"/>
                                          </p:val>
                                        </p:tav>
                                        <p:tav tm="100000">
                                          <p:val>
                                            <p:strVal val="#ppt_x"/>
                                          </p:val>
                                        </p:tav>
                                      </p:tavLst>
                                    </p:anim>
                                    <p:anim calcmode="lin" valueType="num">
                                      <p:cBhvr>
                                        <p:cTn id="15" dur="1000" fill="hold"/>
                                        <p:tgtEl>
                                          <p:spTgt spid="6041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25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143000" y="0"/>
            <a:ext cx="7924800" cy="2971800"/>
          </a:xfrm>
        </p:spPr>
        <p:txBody>
          <a:bodyPr/>
          <a:lstStyle/>
          <a:p>
            <a:pPr>
              <a:defRPr/>
            </a:pPr>
            <a:r>
              <a:rPr lang="en-US" sz="4000" dirty="0">
                <a:solidFill>
                  <a:schemeClr val="tx2"/>
                </a:solidFill>
                <a:effectLst>
                  <a:outerShdw blurRad="38100" dist="38100" dir="2700000" algn="tl">
                    <a:srgbClr val="000000">
                      <a:alpha val="43137"/>
                    </a:srgbClr>
                  </a:outerShdw>
                </a:effectLst>
              </a:rPr>
              <a:t>Standard:</a:t>
            </a:r>
          </a:p>
          <a:p>
            <a:pPr>
              <a:defRPr/>
            </a:pPr>
            <a:r>
              <a:rPr lang="en-US" sz="4000" dirty="0">
                <a:solidFill>
                  <a:schemeClr val="tx2"/>
                </a:solidFill>
                <a:effectLst>
                  <a:outerShdw blurRad="38100" dist="38100" dir="2700000" algn="tl">
                    <a:srgbClr val="000000">
                      <a:alpha val="43137"/>
                    </a:srgbClr>
                  </a:outerShdw>
                </a:effectLst>
              </a:rPr>
              <a:t>S8P5c.  Investigate and explain that electric currents can </a:t>
            </a:r>
            <a:r>
              <a:rPr lang="en-US" sz="4000" u="sng" dirty="0">
                <a:solidFill>
                  <a:schemeClr val="tx2"/>
                </a:solidFill>
                <a:effectLst>
                  <a:outerShdw blurRad="38100" dist="38100" dir="2700000" algn="tl">
                    <a:srgbClr val="000000">
                      <a:alpha val="43137"/>
                    </a:srgbClr>
                  </a:outerShdw>
                </a:effectLst>
              </a:rPr>
              <a:t>exert force</a:t>
            </a:r>
            <a:r>
              <a:rPr lang="en-US" sz="4000" dirty="0">
                <a:solidFill>
                  <a:schemeClr val="tx2"/>
                </a:solidFill>
                <a:effectLst>
                  <a:outerShdw blurRad="38100" dist="38100" dir="2700000" algn="tl">
                    <a:srgbClr val="000000">
                      <a:alpha val="43137"/>
                    </a:srgbClr>
                  </a:outerShdw>
                </a:effectLst>
              </a:rPr>
              <a:t> on each other.</a:t>
            </a:r>
          </a:p>
        </p:txBody>
      </p:sp>
      <p:sp>
        <p:nvSpPr>
          <p:cNvPr id="8" name="Subtitle 4"/>
          <p:cNvSpPr txBox="1">
            <a:spLocks/>
          </p:cNvSpPr>
          <p:nvPr/>
        </p:nvSpPr>
        <p:spPr bwMode="auto">
          <a:xfrm>
            <a:off x="1184275" y="3124200"/>
            <a:ext cx="7924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indent="0" algn="l" rtl="0" eaLnBrk="0" fontAlgn="base" hangingPunct="0">
              <a:spcBef>
                <a:spcPct val="20000"/>
              </a:spcBef>
              <a:spcAft>
                <a:spcPct val="0"/>
              </a:spcAft>
              <a:buClr>
                <a:schemeClr val="accent1"/>
              </a:buClr>
              <a:buSzPct val="75000"/>
              <a:buFont typeface="Monotype Sort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a:lstStyle>
          <a:p>
            <a:pPr algn="ctr">
              <a:buClr>
                <a:srgbClr val="99FFCC"/>
              </a:buClr>
              <a:defRPr/>
            </a:pPr>
            <a:r>
              <a:rPr lang="en-US" sz="6000" dirty="0">
                <a:solidFill>
                  <a:srgbClr val="FFFFFF"/>
                </a:solidFill>
                <a:effectLst>
                  <a:outerShdw blurRad="38100" dist="38100" dir="2700000" algn="tl">
                    <a:srgbClr val="000000">
                      <a:alpha val="43137"/>
                    </a:srgbClr>
                  </a:outerShdw>
                </a:effectLst>
              </a:rPr>
              <a:t>What does exert mean?</a:t>
            </a:r>
          </a:p>
        </p:txBody>
      </p:sp>
      <p:sp>
        <p:nvSpPr>
          <p:cNvPr id="9" name="Subtitle 4"/>
          <p:cNvSpPr txBox="1">
            <a:spLocks/>
          </p:cNvSpPr>
          <p:nvPr/>
        </p:nvSpPr>
        <p:spPr bwMode="auto">
          <a:xfrm>
            <a:off x="1184275" y="4495800"/>
            <a:ext cx="7924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indent="0" algn="l" rtl="0" eaLnBrk="0" fontAlgn="base" hangingPunct="0">
              <a:spcBef>
                <a:spcPct val="20000"/>
              </a:spcBef>
              <a:spcAft>
                <a:spcPct val="0"/>
              </a:spcAft>
              <a:buClr>
                <a:schemeClr val="accent1"/>
              </a:buClr>
              <a:buSzPct val="75000"/>
              <a:buFont typeface="Monotype Sort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a:lstStyle>
          <a:p>
            <a:pPr algn="ctr">
              <a:buClr>
                <a:srgbClr val="99FFCC"/>
              </a:buClr>
              <a:defRPr/>
            </a:pPr>
            <a:r>
              <a:rPr lang="en-US" sz="6000" dirty="0">
                <a:solidFill>
                  <a:srgbClr val="FFFFFF"/>
                </a:solidFill>
                <a:effectLst>
                  <a:outerShdw blurRad="38100" dist="38100" dir="2700000" algn="tl">
                    <a:srgbClr val="000000">
                      <a:alpha val="43137"/>
                    </a:srgbClr>
                  </a:outerShdw>
                </a:effectLst>
              </a:rPr>
              <a:t>Exert simply means to apply or use.</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1442" name="Title 1"/>
          <p:cNvSpPr>
            <a:spLocks noGrp="1"/>
          </p:cNvSpPr>
          <p:nvPr>
            <p:ph type="title"/>
          </p:nvPr>
        </p:nvSpPr>
        <p:spPr>
          <a:xfrm>
            <a:off x="114300" y="228600"/>
            <a:ext cx="8686800" cy="1905000"/>
          </a:xfrm>
        </p:spPr>
        <p:txBody>
          <a:bodyPr/>
          <a:lstStyle/>
          <a:p>
            <a:pPr algn="ctr"/>
            <a:r>
              <a:rPr lang="en-US" altLang="en-US" sz="3200">
                <a:solidFill>
                  <a:schemeClr val="bg2"/>
                </a:solidFill>
                <a:effectLst/>
              </a:rPr>
              <a:t>Objects can be charged when charges </a:t>
            </a:r>
            <a:br>
              <a:rPr lang="en-US" altLang="en-US" sz="3200">
                <a:solidFill>
                  <a:schemeClr val="bg2"/>
                </a:solidFill>
                <a:effectLst/>
              </a:rPr>
            </a:br>
            <a:r>
              <a:rPr lang="en-US" altLang="en-US" sz="3200">
                <a:solidFill>
                  <a:schemeClr val="bg2"/>
                </a:solidFill>
                <a:effectLst/>
              </a:rPr>
              <a:t>in an uncharged metal object are rearranged without direct contact with a charged object (induction).</a:t>
            </a:r>
          </a:p>
        </p:txBody>
      </p:sp>
      <p:pic>
        <p:nvPicPr>
          <p:cNvPr id="614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25" y="2286000"/>
            <a:ext cx="3276600" cy="37004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6172200"/>
            <a:ext cx="8686800" cy="584200"/>
          </a:xfrm>
          <a:prstGeom prst="rect">
            <a:avLst/>
          </a:prstGeom>
        </p:spPr>
        <p:txBody>
          <a:bodyPr>
            <a:spAutoFit/>
          </a:bodyPr>
          <a:lstStyle/>
          <a:p>
            <a:pPr algn="ctr">
              <a:defRPr/>
            </a:pPr>
            <a:r>
              <a:rPr lang="en-US" sz="3200" u="sng" dirty="0">
                <a:latin typeface="+mn-lt"/>
                <a:hlinkClick r:id="rId4"/>
              </a:rPr>
              <a:t>https://www.youtube.com/watch?v=VhWQ-r1LYXY</a:t>
            </a:r>
            <a:endParaRPr lang="en-US" sz="3200" dirty="0">
              <a:latin typeface="+mn-l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1000"/>
                                        <p:tgtEl>
                                          <p:spTgt spid="61442"/>
                                        </p:tgtEl>
                                      </p:cBhvr>
                                    </p:animEffect>
                                    <p:anim calcmode="lin" valueType="num">
                                      <p:cBhvr>
                                        <p:cTn id="8" dur="1000" fill="hold"/>
                                        <p:tgtEl>
                                          <p:spTgt spid="61442"/>
                                        </p:tgtEl>
                                        <p:attrNameLst>
                                          <p:attrName>ppt_x</p:attrName>
                                        </p:attrNameLst>
                                      </p:cBhvr>
                                      <p:tavLst>
                                        <p:tav tm="0">
                                          <p:val>
                                            <p:strVal val="#ppt_x"/>
                                          </p:val>
                                        </p:tav>
                                        <p:tav tm="100000">
                                          <p:val>
                                            <p:strVal val="#ppt_x"/>
                                          </p:val>
                                        </p:tav>
                                      </p:tavLst>
                                    </p:anim>
                                    <p:anim calcmode="lin" valueType="num">
                                      <p:cBhvr>
                                        <p:cTn id="9" dur="1000" fill="hold"/>
                                        <p:tgtEl>
                                          <p:spTgt spid="6144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3500"/>
                                  </p:stCondLst>
                                  <p:childTnLst>
                                    <p:set>
                                      <p:cBhvr>
                                        <p:cTn id="12" dur="1" fill="hold">
                                          <p:stCondLst>
                                            <p:cond delay="0"/>
                                          </p:stCondLst>
                                        </p:cTn>
                                        <p:tgtEl>
                                          <p:spTgt spid="61443"/>
                                        </p:tgtEl>
                                        <p:attrNameLst>
                                          <p:attrName>style.visibility</p:attrName>
                                        </p:attrNameLst>
                                      </p:cBhvr>
                                      <p:to>
                                        <p:strVal val="visible"/>
                                      </p:to>
                                    </p:set>
                                    <p:animEffect transition="in" filter="fade">
                                      <p:cBhvr>
                                        <p:cTn id="13" dur="1000"/>
                                        <p:tgtEl>
                                          <p:spTgt spid="61443"/>
                                        </p:tgtEl>
                                      </p:cBhvr>
                                    </p:animEffect>
                                  </p:childTnLst>
                                </p:cTn>
                              </p:par>
                            </p:childTnLst>
                          </p:cTn>
                        </p:par>
                        <p:par>
                          <p:cTn id="14" fill="hold" nodeType="afterGroup">
                            <p:stCondLst>
                              <p:cond delay="6000"/>
                            </p:stCondLst>
                            <p:childTnLst>
                              <p:par>
                                <p:cTn id="15" presetID="10" presetClass="entr" presetSubtype="0" fill="hold" grpId="0" nodeType="afterEffect">
                                  <p:stCondLst>
                                    <p:cond delay="20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45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7663"/>
            <a:ext cx="6172200" cy="631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366713" y="5486400"/>
            <a:ext cx="8305800" cy="1200150"/>
          </a:xfrm>
          <a:prstGeom prst="rect">
            <a:avLst/>
          </a:prstGeom>
        </p:spPr>
        <p:txBody>
          <a:bodyPr>
            <a:spAutoFit/>
          </a:bodyPr>
          <a:lstStyle/>
          <a:p>
            <a:pPr algn="ctr">
              <a:defRPr/>
            </a:pPr>
            <a:r>
              <a:rPr kumimoji="1" lang="en-US" kern="0" dirty="0">
                <a:solidFill>
                  <a:srgbClr val="001932"/>
                </a:solidFill>
                <a:latin typeface="Impact"/>
                <a:ea typeface="+mj-ea"/>
                <a:cs typeface="+mj-cs"/>
              </a:rPr>
              <a:t>It all goes back to electrical charges and something called static electricity.</a:t>
            </a:r>
            <a:endParaRPr lang="en-US" dirty="0"/>
          </a:p>
        </p:txBody>
      </p:sp>
      <p:pic>
        <p:nvPicPr>
          <p:cNvPr id="65539" name="Picture 2" descr="http://etorgerson.net/images/staticDoo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9558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itle 1"/>
          <p:cNvSpPr>
            <a:spLocks noGrp="1"/>
          </p:cNvSpPr>
          <p:nvPr>
            <p:ph type="title"/>
          </p:nvPr>
        </p:nvSpPr>
        <p:spPr>
          <a:xfrm>
            <a:off x="176213" y="533400"/>
            <a:ext cx="8686800" cy="1905000"/>
          </a:xfrm>
        </p:spPr>
        <p:txBody>
          <a:bodyPr/>
          <a:lstStyle/>
          <a:p>
            <a:pPr algn="ctr"/>
            <a:r>
              <a:rPr lang="en-US" altLang="en-US" sz="3600">
                <a:solidFill>
                  <a:schemeClr val="bg2"/>
                </a:solidFill>
                <a:effectLst/>
              </a:rPr>
              <a:t>Remember our question earlier about reaching out to open a door and getting shocked? What about the “fire starting” activator?</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3490" name="Title 1"/>
          <p:cNvSpPr>
            <a:spLocks noGrp="1"/>
          </p:cNvSpPr>
          <p:nvPr>
            <p:ph type="title"/>
          </p:nvPr>
        </p:nvSpPr>
        <p:spPr>
          <a:xfrm>
            <a:off x="152400" y="228600"/>
            <a:ext cx="8686800" cy="2133600"/>
          </a:xfrm>
        </p:spPr>
        <p:txBody>
          <a:bodyPr/>
          <a:lstStyle/>
          <a:p>
            <a:pPr algn="ctr"/>
            <a:r>
              <a:rPr lang="en-US" altLang="en-US" sz="4000">
                <a:solidFill>
                  <a:schemeClr val="bg2"/>
                </a:solidFill>
                <a:effectLst/>
              </a:rPr>
              <a:t>Static Electricity is an electric charge at rest; generally produced by friction or induction.</a:t>
            </a:r>
          </a:p>
        </p:txBody>
      </p:sp>
      <p:pic>
        <p:nvPicPr>
          <p:cNvPr id="63491" name="Picture 2" descr="http://blog.ssis.edu.vn/103059/files/2013/09/stat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667000"/>
            <a:ext cx="5181600" cy="38862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anim calcmode="lin" valueType="num">
                                      <p:cBhvr>
                                        <p:cTn id="8" dur="1000" fill="hold"/>
                                        <p:tgtEl>
                                          <p:spTgt spid="63490"/>
                                        </p:tgtEl>
                                        <p:attrNameLst>
                                          <p:attrName>ppt_x</p:attrName>
                                        </p:attrNameLst>
                                      </p:cBhvr>
                                      <p:tavLst>
                                        <p:tav tm="0">
                                          <p:val>
                                            <p:strVal val="#ppt_x"/>
                                          </p:val>
                                        </p:tav>
                                        <p:tav tm="100000">
                                          <p:val>
                                            <p:strVal val="#ppt_x"/>
                                          </p:val>
                                        </p:tav>
                                      </p:tavLst>
                                    </p:anim>
                                    <p:anim calcmode="lin" valueType="num">
                                      <p:cBhvr>
                                        <p:cTn id="9" dur="1000" fill="hold"/>
                                        <p:tgtEl>
                                          <p:spTgt spid="6349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63491"/>
                                        </p:tgtEl>
                                        <p:attrNameLst>
                                          <p:attrName>style.visibility</p:attrName>
                                        </p:attrNameLst>
                                      </p:cBhvr>
                                      <p:to>
                                        <p:strVal val="visible"/>
                                      </p:to>
                                    </p:set>
                                    <p:animEffect transition="in" filter="fade">
                                      <p:cBhvr>
                                        <p:cTn id="12" dur="1000"/>
                                        <p:tgtEl>
                                          <p:spTgt spid="63491"/>
                                        </p:tgtEl>
                                      </p:cBhvr>
                                    </p:animEffect>
                                    <p:anim calcmode="lin" valueType="num">
                                      <p:cBhvr>
                                        <p:cTn id="13" dur="1000" fill="hold"/>
                                        <p:tgtEl>
                                          <p:spTgt spid="63491"/>
                                        </p:tgtEl>
                                        <p:attrNameLst>
                                          <p:attrName>ppt_x</p:attrName>
                                        </p:attrNameLst>
                                      </p:cBhvr>
                                      <p:tavLst>
                                        <p:tav tm="0">
                                          <p:val>
                                            <p:strVal val="#ppt_x"/>
                                          </p:val>
                                        </p:tav>
                                        <p:tav tm="100000">
                                          <p:val>
                                            <p:strVal val="#ppt_x"/>
                                          </p:val>
                                        </p:tav>
                                      </p:tavLst>
                                    </p:anim>
                                    <p:anim calcmode="lin" valueType="num">
                                      <p:cBhvr>
                                        <p:cTn id="14" dur="1000" fill="hold"/>
                                        <p:tgtEl>
                                          <p:spTgt spid="634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4514" name="Title 1"/>
          <p:cNvSpPr>
            <a:spLocks noGrp="1"/>
          </p:cNvSpPr>
          <p:nvPr>
            <p:ph type="title"/>
          </p:nvPr>
        </p:nvSpPr>
        <p:spPr>
          <a:xfrm>
            <a:off x="228600" y="762000"/>
            <a:ext cx="5106988" cy="2590800"/>
          </a:xfrm>
        </p:spPr>
        <p:txBody>
          <a:bodyPr/>
          <a:lstStyle/>
          <a:p>
            <a:pPr algn="ctr"/>
            <a:r>
              <a:rPr lang="en-US" altLang="en-US" sz="3200">
                <a:solidFill>
                  <a:schemeClr val="bg2"/>
                </a:solidFill>
                <a:effectLst/>
              </a:rPr>
              <a:t>The charges of static electricity do not move away from the object that they are in. So, the object keeps its charge.</a:t>
            </a:r>
          </a:p>
        </p:txBody>
      </p:sp>
      <p:sp>
        <p:nvSpPr>
          <p:cNvPr id="64515" name="Title 1"/>
          <p:cNvSpPr txBox="1">
            <a:spLocks/>
          </p:cNvSpPr>
          <p:nvPr/>
        </p:nvSpPr>
        <p:spPr bwMode="auto">
          <a:xfrm>
            <a:off x="139700" y="4419600"/>
            <a:ext cx="8686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pPr algn="ctr"/>
            <a:r>
              <a:rPr kumimoji="1" lang="en-US" altLang="en-US" sz="3200">
                <a:solidFill>
                  <a:schemeClr val="bg2"/>
                </a:solidFill>
                <a:latin typeface="Impact" pitchFamily="34" charset="0"/>
              </a:rPr>
              <a:t>Your clothes are charged by friction as they rub against each other inside a dryer. As the clothes tumble, negative charges are lost by some clothes and build up on other clothes.</a:t>
            </a:r>
          </a:p>
        </p:txBody>
      </p:sp>
      <p:pic>
        <p:nvPicPr>
          <p:cNvPr id="64516" name="Picture 2" descr="http://scienceblogs.com/startswithabang/files/2011/06/sclin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463" y="228600"/>
            <a:ext cx="3086100" cy="4114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1000"/>
                                        <p:tgtEl>
                                          <p:spTgt spid="64514"/>
                                        </p:tgtEl>
                                      </p:cBhvr>
                                    </p:animEffect>
                                    <p:anim calcmode="lin" valueType="num">
                                      <p:cBhvr>
                                        <p:cTn id="8" dur="1000" fill="hold"/>
                                        <p:tgtEl>
                                          <p:spTgt spid="64514"/>
                                        </p:tgtEl>
                                        <p:attrNameLst>
                                          <p:attrName>ppt_x</p:attrName>
                                        </p:attrNameLst>
                                      </p:cBhvr>
                                      <p:tavLst>
                                        <p:tav tm="0">
                                          <p:val>
                                            <p:strVal val="#ppt_x"/>
                                          </p:val>
                                        </p:tav>
                                        <p:tav tm="100000">
                                          <p:val>
                                            <p:strVal val="#ppt_x"/>
                                          </p:val>
                                        </p:tav>
                                      </p:tavLst>
                                    </p:anim>
                                    <p:anim calcmode="lin" valueType="num">
                                      <p:cBhvr>
                                        <p:cTn id="9" dur="1000" fill="hold"/>
                                        <p:tgtEl>
                                          <p:spTgt spid="645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7" presetClass="entr" presetSubtype="0" fill="hold" grpId="0" nodeType="afterEffect">
                                  <p:stCondLst>
                                    <p:cond delay="3500"/>
                                  </p:stCondLst>
                                  <p:childTnLst>
                                    <p:set>
                                      <p:cBhvr>
                                        <p:cTn id="12" dur="1" fill="hold">
                                          <p:stCondLst>
                                            <p:cond delay="0"/>
                                          </p:stCondLst>
                                        </p:cTn>
                                        <p:tgtEl>
                                          <p:spTgt spid="64515"/>
                                        </p:tgtEl>
                                        <p:attrNameLst>
                                          <p:attrName>style.visibility</p:attrName>
                                        </p:attrNameLst>
                                      </p:cBhvr>
                                      <p:to>
                                        <p:strVal val="visible"/>
                                      </p:to>
                                    </p:set>
                                    <p:animEffect transition="in" filter="fade">
                                      <p:cBhvr>
                                        <p:cTn id="13" dur="1000"/>
                                        <p:tgtEl>
                                          <p:spTgt spid="64515"/>
                                        </p:tgtEl>
                                      </p:cBhvr>
                                    </p:animEffect>
                                    <p:anim calcmode="lin" valueType="num">
                                      <p:cBhvr>
                                        <p:cTn id="14" dur="1000" fill="hold"/>
                                        <p:tgtEl>
                                          <p:spTgt spid="64515"/>
                                        </p:tgtEl>
                                        <p:attrNameLst>
                                          <p:attrName>ppt_x</p:attrName>
                                        </p:attrNameLst>
                                      </p:cBhvr>
                                      <p:tavLst>
                                        <p:tav tm="0">
                                          <p:val>
                                            <p:strVal val="#ppt_x"/>
                                          </p:val>
                                        </p:tav>
                                        <p:tav tm="100000">
                                          <p:val>
                                            <p:strVal val="#ppt_x"/>
                                          </p:val>
                                        </p:tav>
                                      </p:tavLst>
                                    </p:anim>
                                    <p:anim calcmode="lin" valueType="num">
                                      <p:cBhvr>
                                        <p:cTn id="15" dur="1000" fill="hold"/>
                                        <p:tgtEl>
                                          <p:spTgt spid="6451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6000"/>
                            </p:stCondLst>
                            <p:childTnLst>
                              <p:par>
                                <p:cTn id="17" presetID="10" presetClass="entr" presetSubtype="0" fill="hold" nodeType="afterEffect">
                                  <p:stCondLst>
                                    <p:cond delay="4000"/>
                                  </p:stCondLst>
                                  <p:childTnLst>
                                    <p:set>
                                      <p:cBhvr>
                                        <p:cTn id="18" dur="1" fill="hold">
                                          <p:stCondLst>
                                            <p:cond delay="0"/>
                                          </p:stCondLst>
                                        </p:cTn>
                                        <p:tgtEl>
                                          <p:spTgt spid="64516"/>
                                        </p:tgtEl>
                                        <p:attrNameLst>
                                          <p:attrName>style.visibility</p:attrName>
                                        </p:attrNameLst>
                                      </p:cBhvr>
                                      <p:to>
                                        <p:strVal val="visible"/>
                                      </p:to>
                                    </p:set>
                                    <p:animEffect transition="in" filter="fade">
                                      <p:cBhvr>
                                        <p:cTn id="19" dur="10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8610" name="Picture 2" descr="http://www.rantlifestyle.com/wp-content/uploads/2014/07/6664.-Roy-Sullivan-Was-Struck-By-Lightning-7-Times-And-Lived-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8" y="0"/>
            <a:ext cx="10418763"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itle 1"/>
          <p:cNvSpPr>
            <a:spLocks noGrp="1"/>
          </p:cNvSpPr>
          <p:nvPr>
            <p:ph type="title"/>
          </p:nvPr>
        </p:nvSpPr>
        <p:spPr>
          <a:xfrm>
            <a:off x="438150" y="3733800"/>
            <a:ext cx="8229600" cy="2514600"/>
          </a:xfrm>
          <a:solidFill>
            <a:schemeClr val="tx1">
              <a:alpha val="79999"/>
            </a:schemeClr>
          </a:solidFill>
        </p:spPr>
        <p:txBody>
          <a:bodyPr/>
          <a:lstStyle/>
          <a:p>
            <a:pPr algn="ctr"/>
            <a:r>
              <a:rPr lang="en-US" altLang="en-US" sz="4000">
                <a:solidFill>
                  <a:schemeClr val="bg2"/>
                </a:solidFill>
                <a:effectLst/>
              </a:rPr>
              <a:t>Charges that build up as static electricity on an object eventually leave the object. One of the most dramatic examples is lightning.</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65539"/>
                                        </p:tgtEl>
                                        <p:attrNameLst>
                                          <p:attrName>style.visibility</p:attrName>
                                        </p:attrNameLst>
                                      </p:cBhvr>
                                      <p:to>
                                        <p:strVal val="visible"/>
                                      </p:to>
                                    </p:set>
                                    <p:animEffect transition="in" filter="fade">
                                      <p:cBhvr>
                                        <p:cTn id="7" dur="1000"/>
                                        <p:tgtEl>
                                          <p:spTgt spid="65539"/>
                                        </p:tgtEl>
                                      </p:cBhvr>
                                    </p:animEffect>
                                    <p:anim calcmode="lin" valueType="num">
                                      <p:cBhvr>
                                        <p:cTn id="8" dur="1000" fill="hold"/>
                                        <p:tgtEl>
                                          <p:spTgt spid="65539"/>
                                        </p:tgtEl>
                                        <p:attrNameLst>
                                          <p:attrName>ppt_x</p:attrName>
                                        </p:attrNameLst>
                                      </p:cBhvr>
                                      <p:tavLst>
                                        <p:tav tm="0">
                                          <p:val>
                                            <p:strVal val="#ppt_x"/>
                                          </p:val>
                                        </p:tav>
                                        <p:tav tm="100000">
                                          <p:val>
                                            <p:strVal val="#ppt_x"/>
                                          </p:val>
                                        </p:tav>
                                      </p:tavLst>
                                    </p:anim>
                                    <p:anim calcmode="lin" valueType="num">
                                      <p:cBhvr>
                                        <p:cTn id="9" dur="1000" fill="hold"/>
                                        <p:tgtEl>
                                          <p:spTgt spid="655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9634" name="Picture 2" descr="https://dr282zn36sxxg.cloudfront.net/datastreams/f-d%3A64ace7f2590bd868f6431121fac075fef8697fc70b773632d9f9390f%2BIMAGE_THUMB_POSTCARD%2BIMAGE_THUMB_POSTCAR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6286500" cy="47275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0658" name="Picture 2" descr="http://etorgerson.net/images/staticDoo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21013" y="13716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itle 1"/>
          <p:cNvSpPr>
            <a:spLocks noGrp="1"/>
          </p:cNvSpPr>
          <p:nvPr>
            <p:ph type="ctrTitle"/>
          </p:nvPr>
        </p:nvSpPr>
        <p:spPr>
          <a:xfrm>
            <a:off x="685800" y="30163"/>
            <a:ext cx="7772400" cy="1798637"/>
          </a:xfrm>
        </p:spPr>
        <p:txBody>
          <a:bodyPr/>
          <a:lstStyle/>
          <a:p>
            <a:pPr algn="ctr"/>
            <a:r>
              <a:rPr lang="en-US" altLang="en-US" sz="3600">
                <a:solidFill>
                  <a:schemeClr val="bg2"/>
                </a:solidFill>
                <a:effectLst/>
              </a:rPr>
              <a:t>Shocking yourself on a door knob is a smaller example of built up static electricity being released.</a:t>
            </a:r>
          </a:p>
        </p:txBody>
      </p:sp>
      <p:sp>
        <p:nvSpPr>
          <p:cNvPr id="67588" name="Subtitle 2"/>
          <p:cNvSpPr>
            <a:spLocks noGrp="1"/>
          </p:cNvSpPr>
          <p:nvPr>
            <p:ph type="subTitle" idx="1"/>
          </p:nvPr>
        </p:nvSpPr>
        <p:spPr>
          <a:xfrm>
            <a:off x="304800" y="4610100"/>
            <a:ext cx="8458200" cy="990600"/>
          </a:xfrm>
        </p:spPr>
        <p:txBody>
          <a:bodyPr/>
          <a:lstStyle/>
          <a:p>
            <a:pPr algn="ctr"/>
            <a:r>
              <a:rPr lang="en-US" altLang="en-US" sz="2800">
                <a:effectLst/>
                <a:hlinkClick r:id="rId4"/>
              </a:rPr>
              <a:t>http://phet.colorado.edu/sims/html/john-travoltage/latest/john-travoltage_en.html</a:t>
            </a:r>
            <a:r>
              <a:rPr lang="en-US" altLang="en-US" sz="2800">
                <a:effectLst/>
              </a:rPr>
              <a:t> </a:t>
            </a:r>
          </a:p>
        </p:txBody>
      </p:sp>
      <p:sp>
        <p:nvSpPr>
          <p:cNvPr id="2" name="Rectangle 1"/>
          <p:cNvSpPr/>
          <p:nvPr/>
        </p:nvSpPr>
        <p:spPr>
          <a:xfrm>
            <a:off x="304800" y="5791200"/>
            <a:ext cx="8458200" cy="954088"/>
          </a:xfrm>
          <a:prstGeom prst="rect">
            <a:avLst/>
          </a:prstGeom>
        </p:spPr>
        <p:txBody>
          <a:bodyPr>
            <a:spAutoFit/>
          </a:bodyPr>
          <a:lstStyle/>
          <a:p>
            <a:pPr algn="ctr">
              <a:defRPr/>
            </a:pPr>
            <a:r>
              <a:rPr lang="en-US" sz="2800" dirty="0">
                <a:latin typeface="+mn-lt"/>
                <a:hlinkClick r:id="rId5"/>
              </a:rPr>
              <a:t>http://www.classzone.com/books/ml_science_share/vis_sim/emm05_pg7_charge/emm05_pg7_charge.html</a:t>
            </a:r>
            <a:r>
              <a:rPr lang="en-US" sz="2800" dirty="0">
                <a:latin typeface="+mn-lt"/>
              </a:rPr>
              <a:t>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4500"/>
                                  </p:stCondLst>
                                  <p:childTnLst>
                                    <p:set>
                                      <p:cBhvr>
                                        <p:cTn id="6" dur="1" fill="hold">
                                          <p:stCondLst>
                                            <p:cond delay="0"/>
                                          </p:stCondLst>
                                        </p:cTn>
                                        <p:tgtEl>
                                          <p:spTgt spid="67588">
                                            <p:txEl>
                                              <p:pRg st="0" end="0"/>
                                            </p:txEl>
                                          </p:spTgt>
                                        </p:tgtEl>
                                        <p:attrNameLst>
                                          <p:attrName>style.visibility</p:attrName>
                                        </p:attrNameLst>
                                      </p:cBhvr>
                                      <p:to>
                                        <p:strVal val="visible"/>
                                      </p:to>
                                    </p:set>
                                    <p:animEffect transition="in" filter="fade">
                                      <p:cBhvr>
                                        <p:cTn id="7" dur="1000"/>
                                        <p:tgtEl>
                                          <p:spTgt spid="67588">
                                            <p:txEl>
                                              <p:pRg st="0" end="0"/>
                                            </p:txEl>
                                          </p:spTgt>
                                        </p:tgtEl>
                                      </p:cBhvr>
                                    </p:animEffect>
                                  </p:childTnLst>
                                </p:cTn>
                              </p:par>
                              <p:par>
                                <p:cTn id="8" presetID="10" presetClass="entr" presetSubtype="0" fill="hold" grpId="0" nodeType="withEffect">
                                  <p:stCondLst>
                                    <p:cond delay="4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build="p"/>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304800"/>
            <a:ext cx="7772400" cy="1143000"/>
          </a:xfrm>
        </p:spPr>
        <p:txBody>
          <a:bodyPr/>
          <a:lstStyle/>
          <a:p>
            <a:pPr algn="ctr">
              <a:defRPr/>
            </a:pPr>
            <a:r>
              <a:rPr lang="en-US" sz="6100" dirty="0"/>
              <a:t>Review of Big Concepts:</a:t>
            </a:r>
          </a:p>
        </p:txBody>
      </p:sp>
      <p:sp>
        <p:nvSpPr>
          <p:cNvPr id="5" name="Content Placeholder 4"/>
          <p:cNvSpPr>
            <a:spLocks noGrp="1"/>
          </p:cNvSpPr>
          <p:nvPr>
            <p:ph idx="1"/>
          </p:nvPr>
        </p:nvSpPr>
        <p:spPr/>
        <p:txBody>
          <a:bodyPr/>
          <a:lstStyle/>
          <a:p>
            <a:pPr>
              <a:defRPr/>
            </a:pPr>
            <a:r>
              <a:rPr lang="en-US" dirty="0"/>
              <a:t>Like charges repel and opposite charges attract.</a:t>
            </a:r>
          </a:p>
          <a:p>
            <a:pPr>
              <a:defRPr/>
            </a:pPr>
            <a:r>
              <a:rPr lang="en-US" dirty="0"/>
              <a:t>The size of the electric force between two objects depends on the size of the charges exerting the force and the distance between the objects.</a:t>
            </a:r>
          </a:p>
          <a:p>
            <a:pPr>
              <a:defRPr/>
            </a:pPr>
            <a:r>
              <a:rPr lang="en-US" dirty="0"/>
              <a:t>Charged objects exert a force on each other and can cause each other to move.</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304800"/>
            <a:ext cx="7772400" cy="1143000"/>
          </a:xfrm>
        </p:spPr>
        <p:txBody>
          <a:bodyPr/>
          <a:lstStyle/>
          <a:p>
            <a:pPr algn="ctr">
              <a:defRPr/>
            </a:pPr>
            <a:r>
              <a:rPr lang="en-US" sz="6100" dirty="0"/>
              <a:t>Review of Big Concepts:</a:t>
            </a:r>
          </a:p>
        </p:txBody>
      </p:sp>
      <p:sp>
        <p:nvSpPr>
          <p:cNvPr id="5" name="Content Placeholder 4"/>
          <p:cNvSpPr>
            <a:spLocks noGrp="1"/>
          </p:cNvSpPr>
          <p:nvPr>
            <p:ph idx="1"/>
          </p:nvPr>
        </p:nvSpPr>
        <p:spPr/>
        <p:txBody>
          <a:bodyPr/>
          <a:lstStyle/>
          <a:p>
            <a:pPr>
              <a:defRPr/>
            </a:pPr>
            <a:r>
              <a:rPr lang="en-US" dirty="0"/>
              <a:t>Objects become charged when they gain or lose electrons.</a:t>
            </a:r>
          </a:p>
          <a:p>
            <a:pPr>
              <a:defRPr/>
            </a:pPr>
            <a:r>
              <a:rPr lang="en-US" dirty="0"/>
              <a:t>Objects may become charged by friction (rubbing), conduction (direct contact), or by the rearrangement of charges without direct contact (induction).</a:t>
            </a:r>
          </a:p>
          <a:p>
            <a:pPr>
              <a:defRPr/>
            </a:pPr>
            <a:r>
              <a:rPr lang="en-US" dirty="0"/>
              <a:t>Static electricity is the buildup of electric charges on an object that are eventually released.</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2400"/>
            <a:ext cx="7772400" cy="2209800"/>
          </a:xfrm>
        </p:spPr>
        <p:txBody>
          <a:bodyPr/>
          <a:lstStyle/>
          <a:p>
            <a:pPr algn="ctr">
              <a:defRPr/>
            </a:pPr>
            <a:r>
              <a:rPr lang="en-US" sz="6000" dirty="0"/>
              <a:t>Turn to a seat partner and define Force?</a:t>
            </a:r>
            <a:endParaRPr lang="en-US" sz="4800" dirty="0"/>
          </a:p>
        </p:txBody>
      </p:sp>
      <p:sp>
        <p:nvSpPr>
          <p:cNvPr id="3" name="Subtitle 2"/>
          <p:cNvSpPr>
            <a:spLocks noGrp="1"/>
          </p:cNvSpPr>
          <p:nvPr>
            <p:ph type="subTitle" idx="1"/>
          </p:nvPr>
        </p:nvSpPr>
        <p:spPr>
          <a:xfrm>
            <a:off x="1371600" y="3124200"/>
            <a:ext cx="7315200" cy="3124200"/>
          </a:xfrm>
        </p:spPr>
        <p:txBody>
          <a:bodyPr/>
          <a:lstStyle/>
          <a:p>
            <a:pPr algn="ctr">
              <a:defRPr/>
            </a:pPr>
            <a:r>
              <a:rPr lang="en-US" sz="9600" dirty="0"/>
              <a:t>A force is a push or a pull</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2133600"/>
            <a:ext cx="7239000" cy="3124200"/>
          </a:xfrm>
          <a:solidFill>
            <a:schemeClr val="tx1"/>
          </a:solidFill>
        </p:spPr>
        <p:txBody>
          <a:bodyPr/>
          <a:lstStyle/>
          <a:p>
            <a:pPr algn="ctr">
              <a:defRPr/>
            </a:pPr>
            <a:r>
              <a:rPr lang="en-US" sz="9600" dirty="0">
                <a:hlinkClick r:id="rId2"/>
              </a:rPr>
              <a:t>Study Jams: Electricity</a:t>
            </a:r>
            <a:endParaRPr lang="en-US" sz="9600" dirty="0"/>
          </a:p>
        </p:txBody>
      </p:sp>
    </p:spTree>
  </p:cSld>
  <p:clrMapOvr>
    <a:masterClrMapping/>
  </p:clrMapOvr>
  <p:transition spd="slow">
    <p:blinds dir="vert"/>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4754" name="Title 1"/>
          <p:cNvSpPr>
            <a:spLocks noGrp="1"/>
          </p:cNvSpPr>
          <p:nvPr>
            <p:ph type="title"/>
          </p:nvPr>
        </p:nvSpPr>
        <p:spPr>
          <a:xfrm>
            <a:off x="1219200" y="228600"/>
            <a:ext cx="7772400" cy="1333500"/>
          </a:xfrm>
        </p:spPr>
        <p:txBody>
          <a:bodyPr/>
          <a:lstStyle/>
          <a:p>
            <a:pPr algn="ctr"/>
            <a:r>
              <a:rPr lang="en-US" altLang="en-US">
                <a:solidFill>
                  <a:schemeClr val="bg1"/>
                </a:solidFill>
                <a:effectLst/>
              </a:rPr>
              <a:t>Activities to demonstrate Electric Charges </a:t>
            </a:r>
            <a:r>
              <a:rPr lang="en-US" altLang="en-US" sz="4000">
                <a:solidFill>
                  <a:schemeClr val="bg1"/>
                </a:solidFill>
                <a:effectLst/>
              </a:rPr>
              <a:t>[see resources]</a:t>
            </a:r>
            <a:endParaRPr lang="en-US" altLang="en-US">
              <a:solidFill>
                <a:schemeClr val="bg1"/>
              </a:solidFill>
              <a:effectLst/>
            </a:endParaRPr>
          </a:p>
        </p:txBody>
      </p:sp>
      <p:sp>
        <p:nvSpPr>
          <p:cNvPr id="74755" name="Content Placeholder 2"/>
          <p:cNvSpPr>
            <a:spLocks noGrp="1"/>
          </p:cNvSpPr>
          <p:nvPr>
            <p:ph idx="1"/>
          </p:nvPr>
        </p:nvSpPr>
        <p:spPr/>
        <p:txBody>
          <a:bodyPr/>
          <a:lstStyle/>
          <a:p>
            <a:r>
              <a:rPr lang="en-US" altLang="en-US">
                <a:solidFill>
                  <a:schemeClr val="bg2"/>
                </a:solidFill>
                <a:effectLst/>
              </a:rPr>
              <a:t>Bend Water with Static Electricity or watch the video clip: </a:t>
            </a:r>
            <a:r>
              <a:rPr lang="en-US" altLang="en-US">
                <a:solidFill>
                  <a:schemeClr val="bg2"/>
                </a:solidFill>
                <a:effectLst/>
                <a:hlinkClick r:id="rId2"/>
              </a:rPr>
              <a:t>https://www.youtube.com/watch?v=dr1mBPySz7U</a:t>
            </a:r>
            <a:r>
              <a:rPr lang="en-US" altLang="en-US">
                <a:solidFill>
                  <a:schemeClr val="bg2"/>
                </a:solidFill>
                <a:effectLst/>
              </a:rPr>
              <a:t> </a:t>
            </a:r>
          </a:p>
          <a:p>
            <a:r>
              <a:rPr lang="en-US" altLang="en-US">
                <a:solidFill>
                  <a:schemeClr val="bg2"/>
                </a:solidFill>
                <a:effectLst/>
              </a:rPr>
              <a:t>Electric Gelatin</a:t>
            </a:r>
          </a:p>
          <a:p>
            <a:r>
              <a:rPr lang="en-US" altLang="en-US">
                <a:solidFill>
                  <a:schemeClr val="bg2"/>
                </a:solidFill>
                <a:effectLst/>
              </a:rPr>
              <a:t>Static Roll</a:t>
            </a:r>
          </a:p>
          <a:p>
            <a:r>
              <a:rPr lang="en-US" altLang="en-US">
                <a:solidFill>
                  <a:schemeClr val="bg2"/>
                </a:solidFill>
                <a:effectLst/>
              </a:rPr>
              <a:t>Electrical Fleas or Snap Crackle Jump</a:t>
            </a:r>
          </a:p>
          <a:p>
            <a:r>
              <a:rPr lang="en-US" altLang="en-US">
                <a:solidFill>
                  <a:schemeClr val="bg2"/>
                </a:solidFill>
                <a:effectLst/>
              </a:rPr>
              <a:t>Charge and Carry</a:t>
            </a:r>
          </a:p>
        </p:txBody>
      </p:sp>
    </p:spTree>
  </p:cSld>
  <p:clrMapOvr>
    <a:masterClrMapping/>
  </p:clrMapOvr>
  <p:transition spd="slow">
    <p:blinds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093788" y="228600"/>
            <a:ext cx="7772400" cy="2438400"/>
          </a:xfrm>
        </p:spPr>
        <p:txBody>
          <a:bodyPr/>
          <a:lstStyle/>
          <a:p>
            <a:pPr algn="ctr">
              <a:defRPr/>
            </a:pPr>
            <a:r>
              <a:rPr lang="en-US" sz="3600" dirty="0"/>
              <a:t>In the Energy unit, you learned that electricity is a form of energy. You also learned that some materials transfer energy more easily than others.</a:t>
            </a:r>
          </a:p>
        </p:txBody>
      </p:sp>
      <p:sp>
        <p:nvSpPr>
          <p:cNvPr id="5" name="Title 1"/>
          <p:cNvSpPr txBox="1">
            <a:spLocks/>
          </p:cNvSpPr>
          <p:nvPr/>
        </p:nvSpPr>
        <p:spPr bwMode="auto">
          <a:xfrm>
            <a:off x="1250950" y="2895600"/>
            <a:ext cx="77724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defRPr/>
            </a:pPr>
            <a:r>
              <a:rPr lang="en-US" sz="3600" dirty="0">
                <a:solidFill>
                  <a:srgbClr val="CCFFFF"/>
                </a:solidFill>
              </a:rPr>
              <a:t>Turn to a seat partner and identify the types of material that transfer energy easily and their name; as well as, the types of material that do not transfer energy easily and their name.</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7" presetClass="entr" presetSubtype="0" fill="hold" grpId="0" nodeType="after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600" dirty="0"/>
              <a:t>Electrical Conductors</a:t>
            </a:r>
          </a:p>
        </p:txBody>
      </p:sp>
      <p:sp>
        <p:nvSpPr>
          <p:cNvPr id="3" name="Content Placeholder 2"/>
          <p:cNvSpPr>
            <a:spLocks noGrp="1"/>
          </p:cNvSpPr>
          <p:nvPr>
            <p:ph idx="1"/>
          </p:nvPr>
        </p:nvSpPr>
        <p:spPr>
          <a:xfrm>
            <a:off x="1219200" y="2044700"/>
            <a:ext cx="7772400" cy="4508500"/>
          </a:xfrm>
        </p:spPr>
        <p:txBody>
          <a:bodyPr/>
          <a:lstStyle/>
          <a:p>
            <a:pPr>
              <a:defRPr/>
            </a:pPr>
            <a:r>
              <a:rPr lang="en-US" sz="3800" dirty="0"/>
              <a:t>An electrical conductor is a material in which charges can move easily. </a:t>
            </a:r>
          </a:p>
          <a:p>
            <a:pPr>
              <a:defRPr/>
            </a:pPr>
            <a:r>
              <a:rPr lang="en-US" sz="3800" dirty="0"/>
              <a:t>Most metals are good conductors because some of their electrons are free to move.</a:t>
            </a:r>
          </a:p>
          <a:p>
            <a:pPr>
              <a:defRPr/>
            </a:pPr>
            <a:r>
              <a:rPr lang="en-US" sz="3800" dirty="0"/>
              <a:t>Copper, aluminum, and mercury are good conductors.</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772400" cy="1143000"/>
          </a:xfrm>
        </p:spPr>
        <p:txBody>
          <a:bodyPr/>
          <a:lstStyle/>
          <a:p>
            <a:pPr algn="ctr">
              <a:defRPr/>
            </a:pPr>
            <a:r>
              <a:rPr lang="en-US" sz="6600" dirty="0"/>
              <a:t>Electrical Insulators</a:t>
            </a:r>
          </a:p>
        </p:txBody>
      </p:sp>
      <p:sp>
        <p:nvSpPr>
          <p:cNvPr id="3" name="Content Placeholder 2"/>
          <p:cNvSpPr>
            <a:spLocks noGrp="1"/>
          </p:cNvSpPr>
          <p:nvPr>
            <p:ph idx="1"/>
          </p:nvPr>
        </p:nvSpPr>
        <p:spPr/>
        <p:txBody>
          <a:bodyPr/>
          <a:lstStyle/>
          <a:p>
            <a:pPr>
              <a:defRPr/>
            </a:pPr>
            <a:r>
              <a:rPr lang="en-US" sz="4400" dirty="0"/>
              <a:t>An electrical insulator is a material in which charges cannot move easily (their electrons cannot flow freely).</a:t>
            </a:r>
          </a:p>
          <a:p>
            <a:pPr>
              <a:defRPr/>
            </a:pPr>
            <a:r>
              <a:rPr lang="en-US" sz="4400" dirty="0"/>
              <a:t>Plastic, rubber, glass, wood, and air are good conductors.</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093788" y="0"/>
            <a:ext cx="7772400" cy="2438400"/>
          </a:xfrm>
        </p:spPr>
        <p:txBody>
          <a:bodyPr/>
          <a:lstStyle/>
          <a:p>
            <a:pPr algn="ctr">
              <a:defRPr/>
            </a:pPr>
            <a:r>
              <a:rPr lang="en-US" sz="4000" dirty="0"/>
              <a:t>Explain why jumper cables and a lamp cord are made of both metal, a conductor, and plastic, an insulator.</a:t>
            </a:r>
          </a:p>
        </p:txBody>
      </p:sp>
      <p:pic>
        <p:nvPicPr>
          <p:cNvPr id="78852" name="Picture 4" descr="http://images.clipartpanda.com/lamp-clipart-lam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913063"/>
            <a:ext cx="28289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6" descr="http://classroomclipart.com/images/gallery/Clipart/Objects/jumper-cable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363" y="3657600"/>
            <a:ext cx="3790950" cy="22193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093788" y="228600"/>
            <a:ext cx="7772400" cy="2286000"/>
          </a:xfrm>
        </p:spPr>
        <p:txBody>
          <a:bodyPr/>
          <a:lstStyle/>
          <a:p>
            <a:pPr algn="ctr">
              <a:defRPr/>
            </a:pPr>
            <a:r>
              <a:rPr lang="en-US" sz="4000" dirty="0"/>
              <a:t>The metal easily carries the electric charges while the plastic keeps the charges away from your hands.</a:t>
            </a:r>
          </a:p>
        </p:txBody>
      </p:sp>
      <p:pic>
        <p:nvPicPr>
          <p:cNvPr id="79876" name="Picture 4" descr="http://images.clipartpanda.com/lamp-clipart-la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124200"/>
            <a:ext cx="28289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6" descr="http://classroomclipart.com/images/gallery/Clipart/Objects/jumper-cabl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600" y="4122738"/>
            <a:ext cx="3790950" cy="22193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371600" y="1066800"/>
            <a:ext cx="6858000" cy="3735388"/>
          </a:xfrm>
        </p:spPr>
        <p:txBody>
          <a:bodyPr/>
          <a:lstStyle/>
          <a:p>
            <a:pPr algn="ctr">
              <a:defRPr/>
            </a:pPr>
            <a:r>
              <a:rPr lang="en-US" sz="9600" dirty="0"/>
              <a:t>Electron</a:t>
            </a:r>
            <a:br>
              <a:rPr lang="en-US" sz="9600" dirty="0"/>
            </a:br>
            <a:r>
              <a:rPr lang="en-US" sz="9600" dirty="0"/>
              <a:t>Interview</a:t>
            </a:r>
            <a:br>
              <a:rPr lang="en-US" sz="9600" dirty="0"/>
            </a:br>
            <a:r>
              <a:rPr lang="en-US" sz="5400" dirty="0"/>
              <a:t>[if time allows]</a:t>
            </a:r>
          </a:p>
        </p:txBody>
      </p:sp>
    </p:spTree>
  </p:cSld>
  <p:clrMapOvr>
    <a:masterClrMapping/>
  </p:clrMapOvr>
  <p:transition spd="slow">
    <p:blinds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371600" y="1066800"/>
            <a:ext cx="6858000" cy="3735388"/>
          </a:xfrm>
        </p:spPr>
        <p:txBody>
          <a:bodyPr/>
          <a:lstStyle/>
          <a:p>
            <a:pPr algn="ctr">
              <a:defRPr/>
            </a:pPr>
            <a:r>
              <a:rPr lang="en-US" sz="9600" dirty="0"/>
              <a:t>Electric</a:t>
            </a:r>
            <a:br>
              <a:rPr lang="en-US" sz="9600" dirty="0"/>
            </a:br>
            <a:r>
              <a:rPr lang="en-US" sz="9600" dirty="0" err="1"/>
              <a:t>Ilustrations</a:t>
            </a:r>
            <a:br>
              <a:rPr lang="en-US" sz="9600" dirty="0"/>
            </a:br>
            <a:r>
              <a:rPr lang="en-US" sz="5400" dirty="0"/>
              <a:t>[if time allows]</a:t>
            </a:r>
          </a:p>
        </p:txBody>
      </p:sp>
    </p:spTree>
  </p:cSld>
  <p:clrMapOvr>
    <a:masterClrMapping/>
  </p:clrMapOvr>
  <p:transition spd="slow">
    <p:blinds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pic>
        <p:nvPicPr>
          <p:cNvPr id="829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990600"/>
            <a:ext cx="7531100" cy="4649788"/>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143000" y="-38100"/>
            <a:ext cx="7772400" cy="2171700"/>
          </a:xfrm>
        </p:spPr>
        <p:txBody>
          <a:bodyPr/>
          <a:lstStyle/>
          <a:p>
            <a:pPr algn="ctr">
              <a:defRPr/>
            </a:pPr>
            <a:r>
              <a:rPr lang="en-US" sz="4000" dirty="0"/>
              <a:t>Have you ever reached out to open </a:t>
            </a:r>
            <a:br>
              <a:rPr lang="en-US" sz="4000" dirty="0"/>
            </a:br>
            <a:r>
              <a:rPr lang="en-US" sz="4000" dirty="0"/>
              <a:t>a door and received a shock from the doorknob?</a:t>
            </a:r>
          </a:p>
        </p:txBody>
      </p:sp>
      <p:pic>
        <p:nvPicPr>
          <p:cNvPr id="37892" name="Picture 2" descr="http://www.sciencemadesimple.net/img_static/han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438400"/>
            <a:ext cx="4191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093788" y="4495800"/>
            <a:ext cx="77724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defRPr/>
            </a:pPr>
            <a:r>
              <a:rPr lang="en-US" sz="4000" dirty="0">
                <a:solidFill>
                  <a:srgbClr val="CCFFFF"/>
                </a:solidFill>
              </a:rPr>
              <a:t>In order to understand why this happens, you have to understand electric charges.</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143000" y="304800"/>
            <a:ext cx="7772400" cy="2552700"/>
          </a:xfrm>
        </p:spPr>
        <p:txBody>
          <a:bodyPr/>
          <a:lstStyle/>
          <a:p>
            <a:pPr algn="ctr">
              <a:defRPr/>
            </a:pPr>
            <a:r>
              <a:rPr lang="en-US" sz="5400" dirty="0"/>
              <a:t>All matter is made up of very small particles called ______</a:t>
            </a:r>
          </a:p>
        </p:txBody>
      </p:sp>
      <p:sp>
        <p:nvSpPr>
          <p:cNvPr id="6" name="Title 1"/>
          <p:cNvSpPr txBox="1">
            <a:spLocks/>
          </p:cNvSpPr>
          <p:nvPr/>
        </p:nvSpPr>
        <p:spPr bwMode="auto">
          <a:xfrm>
            <a:off x="1093788" y="3657600"/>
            <a:ext cx="77724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defRPr/>
            </a:pPr>
            <a:r>
              <a:rPr lang="en-US" sz="5400" dirty="0"/>
              <a:t>Atoms are made of even smaller particles called </a:t>
            </a:r>
            <a:r>
              <a:rPr lang="en-US" sz="4000" dirty="0"/>
              <a:t>___________________________</a:t>
            </a:r>
          </a:p>
        </p:txBody>
      </p:sp>
      <p:sp>
        <p:nvSpPr>
          <p:cNvPr id="3" name="TextBox 2"/>
          <p:cNvSpPr txBox="1"/>
          <p:nvPr/>
        </p:nvSpPr>
        <p:spPr>
          <a:xfrm>
            <a:off x="3124200" y="1873250"/>
            <a:ext cx="3657600" cy="922338"/>
          </a:xfrm>
          <a:prstGeom prst="rect">
            <a:avLst/>
          </a:prstGeom>
          <a:noFill/>
        </p:spPr>
        <p:txBody>
          <a:bodyPr>
            <a:spAutoFit/>
          </a:bodyPr>
          <a:lstStyle/>
          <a:p>
            <a:pPr algn="ctr">
              <a:defRPr/>
            </a:pPr>
            <a:r>
              <a:rPr lang="en-US" sz="5400" dirty="0">
                <a:solidFill>
                  <a:schemeClr val="tx2"/>
                </a:solidFill>
                <a:effectLst>
                  <a:outerShdw blurRad="50800" dist="88900" dir="2700000" algn="tl" rotWithShape="0">
                    <a:prstClr val="black">
                      <a:alpha val="40000"/>
                    </a:prstClr>
                  </a:outerShdw>
                </a:effectLst>
                <a:latin typeface="+mn-lt"/>
              </a:rPr>
              <a:t>atoms</a:t>
            </a:r>
          </a:p>
        </p:txBody>
      </p:sp>
      <p:sp>
        <p:nvSpPr>
          <p:cNvPr id="7" name="TextBox 6"/>
          <p:cNvSpPr txBox="1"/>
          <p:nvPr/>
        </p:nvSpPr>
        <p:spPr>
          <a:xfrm>
            <a:off x="855663" y="4951413"/>
            <a:ext cx="8305800" cy="923925"/>
          </a:xfrm>
          <a:prstGeom prst="rect">
            <a:avLst/>
          </a:prstGeom>
          <a:noFill/>
        </p:spPr>
        <p:txBody>
          <a:bodyPr>
            <a:spAutoFit/>
          </a:bodyPr>
          <a:lstStyle/>
          <a:p>
            <a:pPr algn="ctr">
              <a:defRPr/>
            </a:pPr>
            <a:r>
              <a:rPr lang="en-US" sz="5200" dirty="0">
                <a:solidFill>
                  <a:schemeClr val="tx2"/>
                </a:solidFill>
                <a:effectLst>
                  <a:outerShdw blurRad="50800" dist="88900" dir="2700000" algn="tl" rotWithShape="0">
                    <a:prstClr val="black">
                      <a:alpha val="40000"/>
                    </a:prstClr>
                  </a:outerShdw>
                </a:effectLst>
                <a:latin typeface="+mj-lt"/>
              </a:rPr>
              <a:t>Protons, Neutrons, Electron</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par>
                          <p:cTn id="17" fill="hold" nodeType="afterGroup">
                            <p:stCondLst>
                              <p:cond delay="1000"/>
                            </p:stCondLst>
                            <p:childTnLst>
                              <p:par>
                                <p:cTn id="18" presetID="47" presetClass="entr" presetSubtype="0" fill="hold" grpId="0" nodeType="after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143000" y="304800"/>
            <a:ext cx="7772400" cy="2552700"/>
          </a:xfrm>
        </p:spPr>
        <p:txBody>
          <a:bodyPr/>
          <a:lstStyle/>
          <a:p>
            <a:pPr algn="ctr">
              <a:defRPr/>
            </a:pPr>
            <a:r>
              <a:rPr lang="en-US" sz="4300" dirty="0"/>
              <a:t>Protons and Neutrons make up the center of the atom, the nucleus. Electrons are found outside the nucleus.</a:t>
            </a:r>
          </a:p>
        </p:txBody>
      </p:sp>
      <p:pic>
        <p:nvPicPr>
          <p:cNvPr id="37892" name="Picture 2" descr="http://images.tutorvista.com/cms/images/81/nucleu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200400"/>
            <a:ext cx="3713163" cy="33670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3000"/>
                                  </p:stCondLst>
                                  <p:childTnLst>
                                    <p:set>
                                      <p:cBhvr>
                                        <p:cTn id="12" dur="1" fill="hold">
                                          <p:stCondLst>
                                            <p:cond delay="0"/>
                                          </p:stCondLst>
                                        </p:cTn>
                                        <p:tgtEl>
                                          <p:spTgt spid="37892"/>
                                        </p:tgtEl>
                                        <p:attrNameLst>
                                          <p:attrName>style.visibility</p:attrName>
                                        </p:attrNameLst>
                                      </p:cBhvr>
                                      <p:to>
                                        <p:strVal val="visible"/>
                                      </p:to>
                                    </p:set>
                                    <p:animEffect transition="in" filter="fade">
                                      <p:cBhvr>
                                        <p:cTn id="13" dur="1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143000" y="177800"/>
            <a:ext cx="7772400" cy="2552700"/>
          </a:xfrm>
        </p:spPr>
        <p:txBody>
          <a:bodyPr/>
          <a:lstStyle/>
          <a:p>
            <a:pPr algn="ctr">
              <a:defRPr/>
            </a:pPr>
            <a:r>
              <a:rPr lang="en-US" sz="5400" dirty="0"/>
              <a:t>Protons and Electrons are charged particles, and </a:t>
            </a:r>
            <a:br>
              <a:rPr lang="en-US" sz="5400" dirty="0"/>
            </a:br>
            <a:r>
              <a:rPr lang="en-US" sz="5400" dirty="0"/>
              <a:t>neutrons are not.</a:t>
            </a:r>
          </a:p>
        </p:txBody>
      </p:sp>
      <p:pic>
        <p:nvPicPr>
          <p:cNvPr id="38916" name="Picture 4" descr="https://dlnmh9ip6v2uc.cloudfront.net/assets/3/4/1/a/3/51a65d7bce395f156c00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225" y="2971800"/>
            <a:ext cx="5343525" cy="35052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2000"/>
                                  </p:stCondLst>
                                  <p:childTnLst>
                                    <p:set>
                                      <p:cBhvr>
                                        <p:cTn id="12" dur="1" fill="hold">
                                          <p:stCondLst>
                                            <p:cond delay="0"/>
                                          </p:stCondLst>
                                        </p:cTn>
                                        <p:tgtEl>
                                          <p:spTgt spid="38916"/>
                                        </p:tgtEl>
                                        <p:attrNameLst>
                                          <p:attrName>style.visibility</p:attrName>
                                        </p:attrNameLst>
                                      </p:cBhvr>
                                      <p:to>
                                        <p:strVal val="visible"/>
                                      </p:to>
                                    </p:set>
                                    <p:animEffect transition="in" filter="fade">
                                      <p:cBhvr>
                                        <p:cTn id="13" dur="1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712788" y="1676400"/>
            <a:ext cx="85344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600">
                <a:solidFill>
                  <a:schemeClr val="tx1"/>
                </a:solidFill>
                <a:latin typeface="Arial Rounded MT Bold" pitchFamily="34" charset="0"/>
              </a:defRPr>
            </a:lvl1pPr>
            <a:lvl2pPr marL="742950" indent="-285750">
              <a:defRPr sz="3600">
                <a:solidFill>
                  <a:schemeClr val="tx1"/>
                </a:solidFill>
                <a:latin typeface="Arial Rounded MT Bold" pitchFamily="34" charset="0"/>
              </a:defRPr>
            </a:lvl2pPr>
            <a:lvl3pPr marL="1143000" indent="-228600">
              <a:defRPr sz="3600">
                <a:solidFill>
                  <a:schemeClr val="tx1"/>
                </a:solidFill>
                <a:latin typeface="Arial Rounded MT Bold" pitchFamily="34" charset="0"/>
              </a:defRPr>
            </a:lvl3pPr>
            <a:lvl4pPr marL="1600200" indent="-228600">
              <a:defRPr sz="3600">
                <a:solidFill>
                  <a:schemeClr val="tx1"/>
                </a:solidFill>
                <a:latin typeface="Arial Rounded MT Bold" pitchFamily="34" charset="0"/>
              </a:defRPr>
            </a:lvl4pPr>
            <a:lvl5pPr marL="2057400" indent="-228600">
              <a:defRPr sz="3600">
                <a:solidFill>
                  <a:schemeClr val="tx1"/>
                </a:solidFill>
                <a:latin typeface="Arial Rounded MT Bold" pitchFamily="34" charset="0"/>
              </a:defRPr>
            </a:lvl5pPr>
            <a:lvl6pPr marL="2514600" indent="-228600" eaLnBrk="0" fontAlgn="base" hangingPunct="0">
              <a:spcBef>
                <a:spcPct val="0"/>
              </a:spcBef>
              <a:spcAft>
                <a:spcPct val="0"/>
              </a:spcAft>
              <a:defRPr sz="3600">
                <a:solidFill>
                  <a:schemeClr val="tx1"/>
                </a:solidFill>
                <a:latin typeface="Arial Rounded MT Bold" pitchFamily="34" charset="0"/>
              </a:defRPr>
            </a:lvl6pPr>
            <a:lvl7pPr marL="2971800" indent="-228600" eaLnBrk="0" fontAlgn="base" hangingPunct="0">
              <a:spcBef>
                <a:spcPct val="0"/>
              </a:spcBef>
              <a:spcAft>
                <a:spcPct val="0"/>
              </a:spcAft>
              <a:defRPr sz="3600">
                <a:solidFill>
                  <a:schemeClr val="tx1"/>
                </a:solidFill>
                <a:latin typeface="Arial Rounded MT Bold" pitchFamily="34" charset="0"/>
              </a:defRPr>
            </a:lvl7pPr>
            <a:lvl8pPr marL="3429000" indent="-228600" eaLnBrk="0" fontAlgn="base" hangingPunct="0">
              <a:spcBef>
                <a:spcPct val="0"/>
              </a:spcBef>
              <a:spcAft>
                <a:spcPct val="0"/>
              </a:spcAft>
              <a:defRPr sz="3600">
                <a:solidFill>
                  <a:schemeClr val="tx1"/>
                </a:solidFill>
                <a:latin typeface="Arial Rounded MT Bold" pitchFamily="34" charset="0"/>
              </a:defRPr>
            </a:lvl8pPr>
            <a:lvl9pPr marL="3886200" indent="-228600" eaLnBrk="0" fontAlgn="base" hangingPunct="0">
              <a:spcBef>
                <a:spcPct val="0"/>
              </a:spcBef>
              <a:spcAft>
                <a:spcPct val="0"/>
              </a:spcAft>
              <a:defRPr sz="3600">
                <a:solidFill>
                  <a:schemeClr val="tx1"/>
                </a:solidFill>
                <a:latin typeface="Arial Rounded MT Bold" pitchFamily="34" charset="0"/>
              </a:defRPr>
            </a:lvl9pPr>
          </a:lstStyle>
          <a:p>
            <a:endParaRPr lang="en-US" altLang="en-US">
              <a:solidFill>
                <a:srgbClr val="FFFFFF"/>
              </a:solidFill>
            </a:endParaRPr>
          </a:p>
        </p:txBody>
      </p:sp>
      <p:sp>
        <p:nvSpPr>
          <p:cNvPr id="2" name="Title 1"/>
          <p:cNvSpPr>
            <a:spLocks noGrp="1"/>
          </p:cNvSpPr>
          <p:nvPr>
            <p:ph type="title"/>
          </p:nvPr>
        </p:nvSpPr>
        <p:spPr>
          <a:xfrm>
            <a:off x="1219200" y="685800"/>
            <a:ext cx="7772400" cy="1752600"/>
          </a:xfrm>
        </p:spPr>
        <p:txBody>
          <a:bodyPr/>
          <a:lstStyle/>
          <a:p>
            <a:pPr algn="ctr">
              <a:defRPr/>
            </a:pPr>
            <a:r>
              <a:rPr lang="en-US" sz="6600" dirty="0"/>
              <a:t>Charge is a physical property. </a:t>
            </a:r>
          </a:p>
        </p:txBody>
      </p:sp>
      <p:sp>
        <p:nvSpPr>
          <p:cNvPr id="6" name="Title 1"/>
          <p:cNvSpPr txBox="1">
            <a:spLocks/>
          </p:cNvSpPr>
          <p:nvPr/>
        </p:nvSpPr>
        <p:spPr bwMode="auto">
          <a:xfrm>
            <a:off x="1093788" y="2819400"/>
            <a:ext cx="77724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defRPr/>
            </a:pPr>
            <a:r>
              <a:rPr lang="en-US" sz="6000" dirty="0"/>
              <a:t>An object can have a positive charge, a negative charge, or no charge.</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7" presetClass="entr" presetSubtype="0" fill="hold" grpId="0" nodeType="after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Designs\high voltage.pot</Template>
  <TotalTime>3058</TotalTime>
  <Words>2761</Words>
  <Application>Microsoft Office PowerPoint</Application>
  <PresentationFormat>On-screen Show (4:3)</PresentationFormat>
  <Paragraphs>189</Paragraphs>
  <Slides>49</Slides>
  <Notes>43</Notes>
  <HiddenSlides>0</HiddenSlides>
  <MMClips>0</MMClips>
  <ScaleCrop>false</ScaleCrop>
  <HeadingPairs>
    <vt:vector size="8" baseType="variant">
      <vt:variant>
        <vt:lpstr>Fonts Used</vt:lpstr>
      </vt:variant>
      <vt:variant>
        <vt:i4>6</vt:i4>
      </vt:variant>
      <vt:variant>
        <vt:lpstr>Theme</vt:lpstr>
      </vt:variant>
      <vt:variant>
        <vt:i4>16</vt:i4>
      </vt:variant>
      <vt:variant>
        <vt:lpstr>Embedded OLE Servers</vt:lpstr>
      </vt:variant>
      <vt:variant>
        <vt:i4>1</vt:i4>
      </vt:variant>
      <vt:variant>
        <vt:lpstr>Slide Titles</vt:lpstr>
      </vt:variant>
      <vt:variant>
        <vt:i4>49</vt:i4>
      </vt:variant>
    </vt:vector>
  </HeadingPairs>
  <TitlesOfParts>
    <vt:vector size="72" baseType="lpstr">
      <vt:lpstr>Arial</vt:lpstr>
      <vt:lpstr>Arial Narrow</vt:lpstr>
      <vt:lpstr>Arial Rounded MT Bold</vt:lpstr>
      <vt:lpstr>Calibri</vt:lpstr>
      <vt:lpstr>Impact</vt:lpstr>
      <vt:lpstr>Monotype Sorts</vt:lpstr>
      <vt:lpstr>high voltage</vt:lpstr>
      <vt:lpstr>1_high voltage</vt:lpstr>
      <vt:lpstr>2_high voltage</vt:lpstr>
      <vt:lpstr>3_high voltage</vt:lpstr>
      <vt:lpstr>4_high voltage</vt:lpstr>
      <vt:lpstr>5_high voltage</vt:lpstr>
      <vt:lpstr>6_high voltage</vt:lpstr>
      <vt:lpstr>7_high voltage</vt:lpstr>
      <vt:lpstr>8_high voltage</vt:lpstr>
      <vt:lpstr>10_high voltage</vt:lpstr>
      <vt:lpstr>9_high voltage</vt:lpstr>
      <vt:lpstr>11_high voltage</vt:lpstr>
      <vt:lpstr>12_high voltage</vt:lpstr>
      <vt:lpstr>13_high voltage</vt:lpstr>
      <vt:lpstr>15_high voltage</vt:lpstr>
      <vt:lpstr>14_high voltage</vt:lpstr>
      <vt:lpstr>Acrobat Document</vt:lpstr>
      <vt:lpstr>Watch the video below. With a seat partner predict what might have happened.</vt:lpstr>
      <vt:lpstr>Essential Question: How do electric charges exert force on each other?</vt:lpstr>
      <vt:lpstr>PowerPoint Presentation</vt:lpstr>
      <vt:lpstr>Turn to a seat partner and define Force?</vt:lpstr>
      <vt:lpstr>Have you ever reached out to open  a door and received a shock from the doorknob?</vt:lpstr>
      <vt:lpstr>All matter is made up of very small particles called ______</vt:lpstr>
      <vt:lpstr>Protons and Neutrons make up the center of the atom, the nucleus. Electrons are found outside the nucleus.</vt:lpstr>
      <vt:lpstr>Protons and Electrons are charged particles, and  neutrons are not.</vt:lpstr>
      <vt:lpstr>Charge is a physical property. </vt:lpstr>
      <vt:lpstr>Charged objects exert a force – a push or a pull – on other charged objects.</vt:lpstr>
      <vt:lpstr>Charges Exert Forces</vt:lpstr>
      <vt:lpstr>Objects that have the same charge repel each other. </vt:lpstr>
      <vt:lpstr>Objects that have opposite charges are attracted to each other. </vt:lpstr>
      <vt:lpstr>PowerPoint Presentation</vt:lpstr>
      <vt:lpstr>In atoms, protons are positively charged. Electrons are negatively charged.</vt:lpstr>
      <vt:lpstr>Attract or Repel Activity</vt:lpstr>
      <vt:lpstr>Make an  Electroscope [optional: see resources]</vt:lpstr>
      <vt:lpstr>The force between charged objects is an electric force.</vt:lpstr>
      <vt:lpstr>Charged things have an electric  field around them.</vt:lpstr>
      <vt:lpstr>PowerPoint Presentation</vt:lpstr>
      <vt:lpstr>Formative Assessment Check</vt:lpstr>
      <vt:lpstr>Atoms have equal numbers of protons and electrons. Because an atom’s positive and negative charges cancel each other out, atoms do not have a charge.</vt:lpstr>
      <vt:lpstr>An object becomes positively charged when it loses electrons.</vt:lpstr>
      <vt:lpstr>When trying to understand the transfer of electrons, think of a chalk board and eraser. How might this illustrate electron transfer?</vt:lpstr>
      <vt:lpstr>Electrical Charges Worksheet</vt:lpstr>
      <vt:lpstr>Objects can be charged when electrons are “wiped” from one object onto another (friction).</vt:lpstr>
      <vt:lpstr>Charge by Friction</vt:lpstr>
      <vt:lpstr>Objects can be charged when electrons move from one object to another by direct contact (conduction).</vt:lpstr>
      <vt:lpstr>A Van de Graaff generator is a machine that continuously produces a charge on its domed metal surface.</vt:lpstr>
      <vt:lpstr>Objects can be charged when charges  in an uncharged metal object are rearranged without direct contact with a charged object (induction).</vt:lpstr>
      <vt:lpstr>PowerPoint Presentation</vt:lpstr>
      <vt:lpstr>Remember our question earlier about reaching out to open a door and getting shocked? What about the “fire starting” activator?</vt:lpstr>
      <vt:lpstr>Static Electricity is an electric charge at rest; generally produced by friction or induction.</vt:lpstr>
      <vt:lpstr>The charges of static electricity do not move away from the object that they are in. So, the object keeps its charge.</vt:lpstr>
      <vt:lpstr>Charges that build up as static electricity on an object eventually leave the object. One of the most dramatic examples is lightning.</vt:lpstr>
      <vt:lpstr>PowerPoint Presentation</vt:lpstr>
      <vt:lpstr>Shocking yourself on a door knob is a smaller example of built up static electricity being released.</vt:lpstr>
      <vt:lpstr>Review of Big Concepts:</vt:lpstr>
      <vt:lpstr>Review of Big Concepts:</vt:lpstr>
      <vt:lpstr>Study Jams: Electricity</vt:lpstr>
      <vt:lpstr>Activities to demonstrate Electric Charges [see resources]</vt:lpstr>
      <vt:lpstr>In the Energy unit, you learned that electricity is a form of energy. You also learned that some materials transfer energy more easily than others.</vt:lpstr>
      <vt:lpstr>Electrical Conductors</vt:lpstr>
      <vt:lpstr>Electrical Insulators</vt:lpstr>
      <vt:lpstr>Explain why jumper cables and a lamp cord are made of both metal, a conductor, and plastic, an insulator.</vt:lpstr>
      <vt:lpstr>The metal easily carries the electric charges while the plastic keeps the charges away from your hands.</vt:lpstr>
      <vt:lpstr>Electron Interview [if time allows]</vt:lpstr>
      <vt:lpstr>Electric Ilustrations [if time allows]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Bennett</dc:creator>
  <cp:lastModifiedBy>Daphne Epps</cp:lastModifiedBy>
  <cp:revision>114</cp:revision>
  <dcterms:created xsi:type="dcterms:W3CDTF">2003-11-17T16:21:54Z</dcterms:created>
  <dcterms:modified xsi:type="dcterms:W3CDTF">2017-06-16T03:55:47Z</dcterms:modified>
</cp:coreProperties>
</file>